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6" r:id="rId4"/>
  </p:sldMasterIdLst>
  <p:notesMasterIdLst>
    <p:notesMasterId r:id="rId14"/>
  </p:notesMasterIdLst>
  <p:handoutMasterIdLst>
    <p:handoutMasterId r:id="rId15"/>
  </p:handoutMasterIdLst>
  <p:sldIdLst>
    <p:sldId id="256" r:id="rId5"/>
    <p:sldId id="277" r:id="rId6"/>
    <p:sldId id="261" r:id="rId7"/>
    <p:sldId id="262" r:id="rId8"/>
    <p:sldId id="289" r:id="rId9"/>
    <p:sldId id="264" r:id="rId10"/>
    <p:sldId id="258" r:id="rId11"/>
    <p:sldId id="278" r:id="rId12"/>
    <p:sldId id="276" r:id="rId13"/>
  </p:sldIdLst>
  <p:sldSz cx="12192000" cy="6858000"/>
  <p:notesSz cx="6858000" cy="9144000"/>
  <p:defaultTextStyle>
    <a:defPPr rtl="0"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orient="horz" pos="33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75" d="100"/>
          <a:sy n="75" d="100"/>
        </p:scale>
        <p:origin x="4074" y="3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liwer Urbaniak" userId="d5781c52-469e-47d2-924d-6ad3df140e12" providerId="ADAL" clId="{18C37185-FDA6-436E-B9BB-2007E42689C9}"/>
    <pc:docChg chg="modSld sldOrd">
      <pc:chgData name="Oliwer Urbaniak" userId="d5781c52-469e-47d2-924d-6ad3df140e12" providerId="ADAL" clId="{18C37185-FDA6-436E-B9BB-2007E42689C9}" dt="2023-03-17T08:18:38.879" v="1"/>
      <pc:docMkLst>
        <pc:docMk/>
      </pc:docMkLst>
      <pc:sldChg chg="ord">
        <pc:chgData name="Oliwer Urbaniak" userId="d5781c52-469e-47d2-924d-6ad3df140e12" providerId="ADAL" clId="{18C37185-FDA6-436E-B9BB-2007E42689C9}" dt="2023-03-17T08:18:38.879" v="1"/>
        <pc:sldMkLst>
          <pc:docMk/>
          <pc:sldMk cId="707789176" sldId="25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>
            <a:extLst>
              <a:ext uri="{FF2B5EF4-FFF2-40B4-BE49-F238E27FC236}">
                <a16:creationId xmlns:a16="http://schemas.microsoft.com/office/drawing/2014/main" id="{53F6ED8B-CF52-4A64-BACC-61D9C1041E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/>
          </a:p>
        </p:txBody>
      </p:sp>
      <p:sp>
        <p:nvSpPr>
          <p:cNvPr id="3" name="Data — symbol zastępczy 2">
            <a:extLst>
              <a:ext uri="{FF2B5EF4-FFF2-40B4-BE49-F238E27FC236}">
                <a16:creationId xmlns:a16="http://schemas.microsoft.com/office/drawing/2014/main" id="{0D7022B2-02C5-4E03-99BC-0BA3C57AC4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B5BE4D8-A545-49B5-B6D6-1C4173C613DB}" type="datetime1">
              <a:rPr lang="pl-PL" smtClean="0"/>
              <a:t>17.03.2023</a:t>
            </a:fld>
            <a:endParaRPr lang="pl-PL" dirty="0"/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BC3FEE8C-8D38-4F2A-950E-071C6823E27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/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8C567A6D-959B-4552-AB8D-4CCA819CAA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BF9A36D-7FAC-478F-9944-F324014F6FD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424676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noProof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DB031B-7A3C-49C1-AA9C-CE9313183260}" type="datetime1">
              <a:rPr lang="pl-PL" smtClean="0"/>
              <a:pPr/>
              <a:t>17.03.2023</a:t>
            </a:fld>
            <a:endParaRPr lang="pl-PL" dirty="0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noProof="0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noProof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4B9A9E5-4F7F-4A7D-9DE1-899232329269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38778318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382968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149268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8271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raz slajdu — symbol zastępcz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atki — symbol zastępcz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l-PL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B9A9E5-4F7F-4A7D-9DE1-899232329269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860653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065191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333819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278125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944559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21583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7" Type="http://schemas.openxmlformats.org/officeDocument/2006/relationships/image" Target="../media/image16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16040" y="4434840"/>
            <a:ext cx="4941771" cy="1122202"/>
          </a:xfrm>
        </p:spPr>
        <p:txBody>
          <a:bodyPr rtlCol="0" anchor="b">
            <a:noAutofit/>
          </a:bodyPr>
          <a:lstStyle>
            <a:lvl1pPr algn="l">
              <a:defRPr sz="3600" cap="all" spc="150" baseline="0"/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 rtlCol="0">
            <a:normAutofit/>
          </a:bodyPr>
          <a:lstStyle>
            <a:lvl1pPr marL="0" indent="0" algn="l">
              <a:lnSpc>
                <a:spcPct val="100000"/>
              </a:lnSpc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pl-PL" noProof="0"/>
          </a:p>
        </p:txBody>
      </p:sp>
      <p:pic>
        <p:nvPicPr>
          <p:cNvPr id="8" name="Grafika 7">
            <a:extLst>
              <a:ext uri="{FF2B5EF4-FFF2-40B4-BE49-F238E27FC236}">
                <a16:creationId xmlns:a16="http://schemas.microsoft.com/office/drawing/2014/main" id="{A04F1E16-9A84-4D0E-9706-79C396AF6A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108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awartość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cap="all" spc="150" baseline="0" dirty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pic>
        <p:nvPicPr>
          <p:cNvPr id="11" name="Grafika 10">
            <a:extLst>
              <a:ext uri="{FF2B5EF4-FFF2-40B4-BE49-F238E27FC236}">
                <a16:creationId xmlns:a16="http://schemas.microsoft.com/office/drawing/2014/main" id="{B38B0D13-BD5F-460B-B337-F4A934202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65141" y="2358007"/>
            <a:ext cx="2438400" cy="2019300"/>
          </a:xfrm>
          <a:prstGeom prst="rect">
            <a:avLst/>
          </a:prstGeom>
        </p:spPr>
      </p:pic>
      <p:pic>
        <p:nvPicPr>
          <p:cNvPr id="13" name="Grafika 12">
            <a:extLst>
              <a:ext uri="{FF2B5EF4-FFF2-40B4-BE49-F238E27FC236}">
                <a16:creationId xmlns:a16="http://schemas.microsoft.com/office/drawing/2014/main" id="{BE72876B-D3DA-4462-9E24-3354D8D02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00625" y="2531837"/>
            <a:ext cx="2190750" cy="1943100"/>
          </a:xfrm>
          <a:prstGeom prst="rect">
            <a:avLst/>
          </a:prstGeom>
        </p:spPr>
      </p:pic>
      <p:pic>
        <p:nvPicPr>
          <p:cNvPr id="15" name="Grafika 14">
            <a:extLst>
              <a:ext uri="{FF2B5EF4-FFF2-40B4-BE49-F238E27FC236}">
                <a16:creationId xmlns:a16="http://schemas.microsoft.com/office/drawing/2014/main" id="{14A539B6-6E3F-41BA-ACE2-76E8BB651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45608" y="2421056"/>
            <a:ext cx="2324100" cy="2057400"/>
          </a:xfrm>
          <a:prstGeom prst="rect">
            <a:avLst/>
          </a:prstGeom>
        </p:spPr>
      </p:pic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063855" y="3064615"/>
            <a:ext cx="1240971" cy="823912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4000" kern="1200" cap="all" spc="150" baseline="0" dirty="0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#</a:t>
            </a:r>
          </a:p>
        </p:txBody>
      </p:sp>
      <p:sp>
        <p:nvSpPr>
          <p:cNvPr id="23" name="Tekst — symbol zastępczy 2">
            <a:extLst>
              <a:ext uri="{FF2B5EF4-FFF2-40B4-BE49-F238E27FC236}">
                <a16:creationId xmlns:a16="http://schemas.microsoft.com/office/drawing/2014/main" id="{A066E2EA-C6EA-4A02-818E-33BD582D92E7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5475514" y="3064615"/>
            <a:ext cx="1240971" cy="823912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4000" kern="1200" cap="all" spc="150" baseline="0" dirty="0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#</a:t>
            </a:r>
          </a:p>
        </p:txBody>
      </p:sp>
      <p:sp>
        <p:nvSpPr>
          <p:cNvPr id="24" name="Tekst — symbol zastępczy 2">
            <a:extLst>
              <a:ext uri="{FF2B5EF4-FFF2-40B4-BE49-F238E27FC236}">
                <a16:creationId xmlns:a16="http://schemas.microsoft.com/office/drawing/2014/main" id="{97B9C3B0-3522-407C-B662-631E19ECC95F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8887174" y="3064615"/>
            <a:ext cx="1240971" cy="823912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4000" kern="1200" cap="all" spc="150" baseline="0" dirty="0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#</a:t>
            </a:r>
          </a:p>
        </p:txBody>
      </p:sp>
      <p:sp>
        <p:nvSpPr>
          <p:cNvPr id="4" name="Zawartość — symbol zastępczy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29698" y="4824188"/>
            <a:ext cx="3124093" cy="462927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cap="all" spc="50" baseline="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5" name="Zawartość — symbol zastępczy 3">
            <a:extLst>
              <a:ext uri="{FF2B5EF4-FFF2-40B4-BE49-F238E27FC236}">
                <a16:creationId xmlns:a16="http://schemas.microsoft.com/office/drawing/2014/main" id="{82D8880F-3EAC-45C9-91F2-19A193791A18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1129698" y="5280763"/>
            <a:ext cx="3124093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none" spc="50" baseline="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6" name="Zawartość — symbol zastępczy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26261" y="4824188"/>
            <a:ext cx="3139479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cap="all" spc="50" baseline="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2000" cap="all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6" name="Zawartość — symbol zastępczy 5">
            <a:extLst>
              <a:ext uri="{FF2B5EF4-FFF2-40B4-BE49-F238E27FC236}">
                <a16:creationId xmlns:a16="http://schemas.microsoft.com/office/drawing/2014/main" id="{9019518E-E850-403D-A5B5-4B53F8C4A56B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526261" y="5280763"/>
            <a:ext cx="3139479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none" spc="50" baseline="0">
                <a:solidFill>
                  <a:schemeClr val="bg1"/>
                </a:solidFill>
              </a:defRPr>
            </a:lvl1pPr>
            <a:lvl2pPr marL="457200" indent="0" algn="ctr">
              <a:lnSpc>
                <a:spcPct val="100000"/>
              </a:lnSpc>
              <a:buNone/>
              <a:defRPr sz="1400" cap="none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endParaRPr lang="pl-PL" noProof="0"/>
          </a:p>
        </p:txBody>
      </p:sp>
      <p:sp>
        <p:nvSpPr>
          <p:cNvPr id="22" name="Zawartość — symbol zastępczy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938210" y="4824188"/>
            <a:ext cx="3124093" cy="462927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cap="all" spc="50" baseline="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7" name="Zawartość — symbol zastępczy 3">
            <a:extLst>
              <a:ext uri="{FF2B5EF4-FFF2-40B4-BE49-F238E27FC236}">
                <a16:creationId xmlns:a16="http://schemas.microsoft.com/office/drawing/2014/main" id="{A8058154-45E5-403E-B714-AC85774F391F}"/>
              </a:ext>
            </a:extLst>
          </p:cNvPr>
          <p:cNvSpPr>
            <a:spLocks noGrp="1"/>
          </p:cNvSpPr>
          <p:nvPr>
            <p:ph sz="half" idx="19" hasCustomPrompt="1"/>
          </p:nvPr>
        </p:nvSpPr>
        <p:spPr>
          <a:xfrm>
            <a:off x="7938210" y="5280763"/>
            <a:ext cx="3124093" cy="462927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none" spc="50" baseline="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400" spc="5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7" name="Data — symbol zastępczy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20XX</a:t>
            </a:r>
          </a:p>
        </p:txBody>
      </p:sp>
      <p:sp>
        <p:nvSpPr>
          <p:cNvPr id="8" name="Stopka — symbol zastępczy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Prezentacja</a:t>
            </a:r>
          </a:p>
        </p:txBody>
      </p:sp>
      <p:sp>
        <p:nvSpPr>
          <p:cNvPr id="9" name="Numer slajdu — symbol zastępczy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4426193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Dwa elementy zawartości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892177"/>
            <a:ext cx="8421688" cy="1325563"/>
          </a:xfrm>
        </p:spPr>
        <p:txBody>
          <a:bodyPr rtlCol="0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76936"/>
            <a:ext cx="3924300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WZORZEC TEKSTU</a:t>
            </a:r>
          </a:p>
        </p:txBody>
      </p:sp>
      <p:sp>
        <p:nvSpPr>
          <p:cNvPr id="4" name="Zawartość — symbol zastępczy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933700" y="3834606"/>
            <a:ext cx="3924300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Tekst — symbol zastępczy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76936"/>
            <a:ext cx="3943627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pl-PL" noProof="0"/>
              <a:t>KLIKNIJ, ABY EDYTOWAĆ WZORZEC TEKSTU</a:t>
            </a:r>
          </a:p>
        </p:txBody>
      </p:sp>
      <p:sp>
        <p:nvSpPr>
          <p:cNvPr id="6" name="Zawartość — symbol zastępczy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410173" y="3834606"/>
            <a:ext cx="3943627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7" name="Data — symbol zastępczy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20XX</a:t>
            </a:r>
          </a:p>
        </p:txBody>
      </p:sp>
      <p:sp>
        <p:nvSpPr>
          <p:cNvPr id="8" name="Stopka — symbol zastępczy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Prezentacja</a:t>
            </a:r>
          </a:p>
        </p:txBody>
      </p:sp>
      <p:sp>
        <p:nvSpPr>
          <p:cNvPr id="9" name="Numer slajdu — symbol zastępczy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pl-PL" noProof="0" smtClean="0"/>
              <a:t>‹#›</a:t>
            </a:fld>
            <a:endParaRPr lang="pl-PL" noProof="0"/>
          </a:p>
        </p:txBody>
      </p:sp>
      <p:pic>
        <p:nvPicPr>
          <p:cNvPr id="11" name="Grafika 10">
            <a:extLst>
              <a:ext uri="{FF2B5EF4-FFF2-40B4-BE49-F238E27FC236}">
                <a16:creationId xmlns:a16="http://schemas.microsoft.com/office/drawing/2014/main" id="{EE24E1DB-1F20-4C28-8069-D9219D1F8B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368030" cy="391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7409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a 13">
            <a:extLst>
              <a:ext uri="{FF2B5EF4-FFF2-40B4-BE49-F238E27FC236}">
                <a16:creationId xmlns:a16="http://schemas.microsoft.com/office/drawing/2014/main" id="{AE202E03-5C65-4305-B969-65220AD410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41825" b="23071"/>
          <a:stretch/>
        </p:blipFill>
        <p:spPr>
          <a:xfrm flipH="1">
            <a:off x="0" y="0"/>
            <a:ext cx="5441888" cy="6858000"/>
          </a:xfrm>
          <a:custGeom>
            <a:avLst/>
            <a:gdLst>
              <a:gd name="connsiteX0" fmla="*/ 5441888 w 5441888"/>
              <a:gd name="connsiteY0" fmla="*/ 0 h 6858000"/>
              <a:gd name="connsiteX1" fmla="*/ 0 w 5441888"/>
              <a:gd name="connsiteY1" fmla="*/ 0 h 6858000"/>
              <a:gd name="connsiteX2" fmla="*/ 0 w 5441888"/>
              <a:gd name="connsiteY2" fmla="*/ 6858000 h 6858000"/>
              <a:gd name="connsiteX3" fmla="*/ 5441888 w 544188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41888" h="6858000">
                <a:moveTo>
                  <a:pt x="5441888" y="0"/>
                </a:moveTo>
                <a:lnTo>
                  <a:pt x="0" y="0"/>
                </a:lnTo>
                <a:lnTo>
                  <a:pt x="0" y="6858000"/>
                </a:lnTo>
                <a:lnTo>
                  <a:pt x="5441888" y="6858000"/>
                </a:lnTo>
                <a:close/>
              </a:path>
            </a:pathLst>
          </a:custGeom>
        </p:spPr>
      </p:pic>
      <p:sp>
        <p:nvSpPr>
          <p:cNvPr id="19" name="Tytuł 1">
            <a:extLst>
              <a:ext uri="{FF2B5EF4-FFF2-40B4-BE49-F238E27FC236}">
                <a16:creationId xmlns:a16="http://schemas.microsoft.com/office/drawing/2014/main" id="{1E1C8C6D-0530-475B-A7F7-0E00C33ACF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20169" y="1152771"/>
            <a:ext cx="5431971" cy="846301"/>
          </a:xfrm>
        </p:spPr>
        <p:txBody>
          <a:bodyPr rtlCol="0" anchor="t">
            <a:normAutofit/>
          </a:bodyPr>
          <a:lstStyle>
            <a:lvl1pPr>
              <a:defRPr lang="en-US" sz="2800" kern="1200" cap="all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20" name="Tekst — symbol zastępczy 15">
            <a:extLst>
              <a:ext uri="{FF2B5EF4-FFF2-40B4-BE49-F238E27FC236}">
                <a16:creationId xmlns:a16="http://schemas.microsoft.com/office/drawing/2014/main" id="{3D2778A3-7084-4333-8349-03B1FEB5FE7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2254" y="2469515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lvl="0" rtl="0"/>
            <a:r>
              <a:rPr lang="pl-PL" noProof="0"/>
              <a:t>KLIKNIJ, ABY DODAĆ PODTYTUŁ</a:t>
            </a:r>
          </a:p>
        </p:txBody>
      </p:sp>
      <p:sp>
        <p:nvSpPr>
          <p:cNvPr id="25" name="Tekst — symbol zastępczy 18">
            <a:extLst>
              <a:ext uri="{FF2B5EF4-FFF2-40B4-BE49-F238E27FC236}">
                <a16:creationId xmlns:a16="http://schemas.microsoft.com/office/drawing/2014/main" id="{70ED2545-F96B-400C-B6F4-F1D2D83B724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21828" y="2798940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Kliknij, aby dodać tekst</a:t>
            </a:r>
          </a:p>
        </p:txBody>
      </p:sp>
      <p:sp>
        <p:nvSpPr>
          <p:cNvPr id="26" name="Tekst — symbol zastępczy 15">
            <a:extLst>
              <a:ext uri="{FF2B5EF4-FFF2-40B4-BE49-F238E27FC236}">
                <a16:creationId xmlns:a16="http://schemas.microsoft.com/office/drawing/2014/main" id="{4A2FECA2-3808-47DC-84EB-CD3395C2052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2254" y="3569311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lvl="0" rtl="0"/>
            <a:r>
              <a:rPr lang="pl-PL" noProof="0"/>
              <a:t>KLIKNIJ, ABY DODAĆ PODTYTUŁ</a:t>
            </a:r>
          </a:p>
        </p:txBody>
      </p:sp>
      <p:sp>
        <p:nvSpPr>
          <p:cNvPr id="27" name="Tekst — symbol zastępczy 18">
            <a:extLst>
              <a:ext uri="{FF2B5EF4-FFF2-40B4-BE49-F238E27FC236}">
                <a16:creationId xmlns:a16="http://schemas.microsoft.com/office/drawing/2014/main" id="{24393B9A-03C4-45C1-8172-F8B354458A4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21828" y="3898736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Kliknij, aby dodać tekst</a:t>
            </a:r>
          </a:p>
        </p:txBody>
      </p:sp>
      <p:sp>
        <p:nvSpPr>
          <p:cNvPr id="28" name="Tekst — symbol zastępczy 15">
            <a:extLst>
              <a:ext uri="{FF2B5EF4-FFF2-40B4-BE49-F238E27FC236}">
                <a16:creationId xmlns:a16="http://schemas.microsoft.com/office/drawing/2014/main" id="{18EC24A5-B4A5-4BAB-AE40-30EB69D6EF7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22254" y="4669107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lvl="0" rtl="0"/>
            <a:r>
              <a:rPr lang="pl-PL" noProof="0"/>
              <a:t>KLIKNIJ, ABY DODAĆ PODTYTUŁ</a:t>
            </a:r>
          </a:p>
        </p:txBody>
      </p:sp>
      <p:sp>
        <p:nvSpPr>
          <p:cNvPr id="29" name="Tekst — symbol zastępczy 18">
            <a:extLst>
              <a:ext uri="{FF2B5EF4-FFF2-40B4-BE49-F238E27FC236}">
                <a16:creationId xmlns:a16="http://schemas.microsoft.com/office/drawing/2014/main" id="{726F36C0-4E6A-4A10-960D-11D78D04447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21828" y="4998532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Kliknij, aby dodać tekst</a:t>
            </a:r>
          </a:p>
        </p:txBody>
      </p:sp>
      <p:sp>
        <p:nvSpPr>
          <p:cNvPr id="21" name="Data — symbol zastępczy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20XX</a:t>
            </a:r>
          </a:p>
        </p:txBody>
      </p:sp>
      <p:sp>
        <p:nvSpPr>
          <p:cNvPr id="22" name="Stopka — symbol zastępczy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Prezentacja</a:t>
            </a:r>
          </a:p>
        </p:txBody>
      </p:sp>
      <p:sp>
        <p:nvSpPr>
          <p:cNvPr id="24" name="Numer slajdu — symbol zastępczy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376933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ykre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 algn="l">
              <a:defRPr lang="en-US" sz="2800" kern="1200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5" name="Tekst — symbol zastępczy 14">
            <a:extLst>
              <a:ext uri="{FF2B5EF4-FFF2-40B4-BE49-F238E27FC236}">
                <a16:creationId xmlns:a16="http://schemas.microsoft.com/office/drawing/2014/main" id="{B250D272-9B39-4C2D-B0F5-21010D11E43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8749" y="1361938"/>
            <a:ext cx="6765925" cy="496888"/>
          </a:xfrm>
        </p:spPr>
        <p:txBody>
          <a:bodyPr rtlCol="0">
            <a:no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7" name="Wykres — symbol zastępczy 6">
            <a:extLst>
              <a:ext uri="{FF2B5EF4-FFF2-40B4-BE49-F238E27FC236}">
                <a16:creationId xmlns:a16="http://schemas.microsoft.com/office/drawing/2014/main" id="{08AF2DB4-A973-4307-B59C-6058A138835C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286002"/>
            <a:ext cx="6094270" cy="3542143"/>
          </a:xfrm>
        </p:spPr>
        <p:txBody>
          <a:bodyPr rtlCol="0"/>
          <a:lstStyle/>
          <a:p>
            <a:pPr rtl="0"/>
            <a:r>
              <a:rPr lang="en-US" noProof="0"/>
              <a:t>Click icon to add chart</a:t>
            </a:r>
            <a:endParaRPr lang="pl-PL" noProof="0"/>
          </a:p>
        </p:txBody>
      </p:sp>
      <p:sp>
        <p:nvSpPr>
          <p:cNvPr id="11" name="Tekst — symbol zastępczy 10">
            <a:extLst>
              <a:ext uri="{FF2B5EF4-FFF2-40B4-BE49-F238E27FC236}">
                <a16:creationId xmlns:a16="http://schemas.microsoft.com/office/drawing/2014/main" id="{339C283A-EC40-421C-8A0E-F9A3161C889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58125" y="2284624"/>
            <a:ext cx="3147332" cy="306388"/>
          </a:xfrm>
        </p:spPr>
        <p:txBody>
          <a:bodyPr rtlCol="0">
            <a:noAutofit/>
          </a:bodyPr>
          <a:lstStyle>
            <a:lvl1pPr marL="0" indent="0">
              <a:buNone/>
              <a:defRPr sz="1400" cap="all" spc="150" baseline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100"/>
            </a:lvl4pPr>
            <a:lvl5pPr marL="1828800" indent="0">
              <a:buNone/>
              <a:defRPr sz="1100"/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3" name="Zawartość — symbol zastępczy 12">
            <a:extLst>
              <a:ext uri="{FF2B5EF4-FFF2-40B4-BE49-F238E27FC236}">
                <a16:creationId xmlns:a16="http://schemas.microsoft.com/office/drawing/2014/main" id="{305CA2B1-D510-4949-A638-C1A064DA41A7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7858125" y="2779713"/>
            <a:ext cx="3148013" cy="3095625"/>
          </a:xfrm>
        </p:spPr>
        <p:txBody>
          <a:bodyPr rtlCol="0">
            <a:normAutofit/>
          </a:bodyPr>
          <a:lstStyle>
            <a:lvl1pPr marL="0" indent="0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14400" indent="0">
              <a:buNone/>
              <a:defRPr sz="105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371600" indent="0">
              <a:buNone/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828800" indent="0">
              <a:buNone/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 rtl="0"/>
            <a:r>
              <a:rPr lang="pl-PL" noProof="0"/>
              <a:t>Kliknij, aby dodać zawartość</a:t>
            </a:r>
          </a:p>
        </p:txBody>
      </p:sp>
      <p:sp>
        <p:nvSpPr>
          <p:cNvPr id="3" name="Data — symbol zastępczy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20XX</a:t>
            </a:r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Prezentacja</a:t>
            </a:r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4910030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ś czas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>
            <a:extLst>
              <a:ext uri="{FF2B5EF4-FFF2-40B4-BE49-F238E27FC236}">
                <a16:creationId xmlns:a16="http://schemas.microsoft.com/office/drawing/2014/main" id="{7D46070C-E825-43D0-99F4-8B4614131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057683"/>
            <a:ext cx="12191998" cy="20101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>
              <a:latin typeface="Calibri" panose="020F0502020204030204" pitchFamily="34" charset="0"/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 algn="l">
              <a:defRPr lang="en-US" sz="2800" kern="1200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6" name="Tekst — symbol zastępczy 10">
            <a:extLst>
              <a:ext uri="{FF2B5EF4-FFF2-40B4-BE49-F238E27FC236}">
                <a16:creationId xmlns:a16="http://schemas.microsoft.com/office/drawing/2014/main" id="{E4E92FC5-6FC2-45C2-9200-3244F9EA69A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rtlCol="0" anchor="ctr"/>
          <a:lstStyle>
            <a:lvl1pPr marL="0" indent="0" algn="l">
              <a:buNone/>
              <a:defRPr sz="1400" b="1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 rtl="0"/>
            <a:r>
              <a:rPr lang="pl-PL" noProof="0"/>
              <a:t>Rok</a:t>
            </a:r>
          </a:p>
        </p:txBody>
      </p:sp>
      <p:sp>
        <p:nvSpPr>
          <p:cNvPr id="7" name="Tekst — symbol zastępczy 10">
            <a:extLst>
              <a:ext uri="{FF2B5EF4-FFF2-40B4-BE49-F238E27FC236}">
                <a16:creationId xmlns:a16="http://schemas.microsoft.com/office/drawing/2014/main" id="{4D75C136-D6C3-4431-8776-997070627AA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8" name="Tekst — symbol zastępczy 10">
            <a:extLst>
              <a:ext uri="{FF2B5EF4-FFF2-40B4-BE49-F238E27FC236}">
                <a16:creationId xmlns:a16="http://schemas.microsoft.com/office/drawing/2014/main" id="{FD15D323-BFE3-4ACE-9A2E-C9EB69458B1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9" name="Tekst — symbol zastępczy 10">
            <a:extLst>
              <a:ext uri="{FF2B5EF4-FFF2-40B4-BE49-F238E27FC236}">
                <a16:creationId xmlns:a16="http://schemas.microsoft.com/office/drawing/2014/main" id="{3B520767-B49F-4503-8120-B66E411F33E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10" name="Tekst — symbol zastępczy 10">
            <a:extLst>
              <a:ext uri="{FF2B5EF4-FFF2-40B4-BE49-F238E27FC236}">
                <a16:creationId xmlns:a16="http://schemas.microsoft.com/office/drawing/2014/main" id="{30C2F5A0-E03E-4C89-B9EB-8D48889F5F9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12" name="Tekst — symbol zastępczy 10">
            <a:extLst>
              <a:ext uri="{FF2B5EF4-FFF2-40B4-BE49-F238E27FC236}">
                <a16:creationId xmlns:a16="http://schemas.microsoft.com/office/drawing/2014/main" id="{59D3CBFE-13C8-4DB1-A831-9393264923E7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13" name="Tekst — symbol zastępczy 10">
            <a:extLst>
              <a:ext uri="{FF2B5EF4-FFF2-40B4-BE49-F238E27FC236}">
                <a16:creationId xmlns:a16="http://schemas.microsoft.com/office/drawing/2014/main" id="{82385A0A-C61D-4BBD-AC77-D7642F895E2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14" name="Tekst — symbol zastępczy 10">
            <a:extLst>
              <a:ext uri="{FF2B5EF4-FFF2-40B4-BE49-F238E27FC236}">
                <a16:creationId xmlns:a16="http://schemas.microsoft.com/office/drawing/2014/main" id="{FED89FCE-7507-4C8C-923F-9222905894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16" name="Tekst — symbol zastępczy 10">
            <a:extLst>
              <a:ext uri="{FF2B5EF4-FFF2-40B4-BE49-F238E27FC236}">
                <a16:creationId xmlns:a16="http://schemas.microsoft.com/office/drawing/2014/main" id="{2A9276DB-F427-4F8E-8E4C-466600F390F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17" name="Tekst — symbol zastępczy 10">
            <a:extLst>
              <a:ext uri="{FF2B5EF4-FFF2-40B4-BE49-F238E27FC236}">
                <a16:creationId xmlns:a16="http://schemas.microsoft.com/office/drawing/2014/main" id="{79023948-0C1E-4DAB-B885-1C713409AA08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15" name="Tekst — symbol zastępczy 10">
            <a:extLst>
              <a:ext uri="{FF2B5EF4-FFF2-40B4-BE49-F238E27FC236}">
                <a16:creationId xmlns:a16="http://schemas.microsoft.com/office/drawing/2014/main" id="{F2F73935-BF53-4510-8B8F-EDB1CD56A1B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18" name="Tekst — symbol zastępczy 10">
            <a:extLst>
              <a:ext uri="{FF2B5EF4-FFF2-40B4-BE49-F238E27FC236}">
                <a16:creationId xmlns:a16="http://schemas.microsoft.com/office/drawing/2014/main" id="{4AB6A03C-6180-41ED-A88D-ECBB80D160F2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19" name="Tekst — symbol zastępczy 10">
            <a:extLst>
              <a:ext uri="{FF2B5EF4-FFF2-40B4-BE49-F238E27FC236}">
                <a16:creationId xmlns:a16="http://schemas.microsoft.com/office/drawing/2014/main" id="{145AD645-55F0-41A9-AC53-ED30BF1340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11" name="Tekst — symbol zastępczy 10">
            <a:extLst>
              <a:ext uri="{FF2B5EF4-FFF2-40B4-BE49-F238E27FC236}">
                <a16:creationId xmlns:a16="http://schemas.microsoft.com/office/drawing/2014/main" id="{AB3645A3-D681-45BF-B195-452D000802C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rtlCol="0" anchor="ctr"/>
          <a:lstStyle>
            <a:lvl1pPr marL="0" indent="0" algn="l">
              <a:buNone/>
              <a:defRPr sz="1400" b="1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lvl="0" rtl="0"/>
            <a:r>
              <a:rPr lang="pl-PL" noProof="0"/>
              <a:t>Rok</a:t>
            </a:r>
          </a:p>
        </p:txBody>
      </p:sp>
      <p:sp>
        <p:nvSpPr>
          <p:cNvPr id="20" name="Tekst — symbol zastępczy 10">
            <a:extLst>
              <a:ext uri="{FF2B5EF4-FFF2-40B4-BE49-F238E27FC236}">
                <a16:creationId xmlns:a16="http://schemas.microsoft.com/office/drawing/2014/main" id="{C39F248D-01B4-40EE-B483-E8E81806DFB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21" name="Tekst — symbol zastępczy 10">
            <a:extLst>
              <a:ext uri="{FF2B5EF4-FFF2-40B4-BE49-F238E27FC236}">
                <a16:creationId xmlns:a16="http://schemas.microsoft.com/office/drawing/2014/main" id="{1D0F1859-7A34-42DF-873E-2CF864E4C4BE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22" name="Tekst — symbol zastępczy 10">
            <a:extLst>
              <a:ext uri="{FF2B5EF4-FFF2-40B4-BE49-F238E27FC236}">
                <a16:creationId xmlns:a16="http://schemas.microsoft.com/office/drawing/2014/main" id="{6EB397AF-B5C1-40FE-86D4-BA660E4C6E46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23" name="Tekst — symbol zastępczy 10">
            <a:extLst>
              <a:ext uri="{FF2B5EF4-FFF2-40B4-BE49-F238E27FC236}">
                <a16:creationId xmlns:a16="http://schemas.microsoft.com/office/drawing/2014/main" id="{AF1343D5-DC0F-4C7E-967F-CFC300A2C80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24" name="Tekst — symbol zastępczy 10">
            <a:extLst>
              <a:ext uri="{FF2B5EF4-FFF2-40B4-BE49-F238E27FC236}">
                <a16:creationId xmlns:a16="http://schemas.microsoft.com/office/drawing/2014/main" id="{9AD688A5-D2DF-4FC3-8171-FAEA8C4F5566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25" name="Tekst — symbol zastępczy 10">
            <a:extLst>
              <a:ext uri="{FF2B5EF4-FFF2-40B4-BE49-F238E27FC236}">
                <a16:creationId xmlns:a16="http://schemas.microsoft.com/office/drawing/2014/main" id="{EA05A5D4-01B0-4932-B03E-571986E282EA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26" name="Tekst — symbol zastępczy 10">
            <a:extLst>
              <a:ext uri="{FF2B5EF4-FFF2-40B4-BE49-F238E27FC236}">
                <a16:creationId xmlns:a16="http://schemas.microsoft.com/office/drawing/2014/main" id="{72A84601-CD4F-49ED-8D51-CEF03236305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28" name="Tekst — symbol zastępczy 10">
            <a:extLst>
              <a:ext uri="{FF2B5EF4-FFF2-40B4-BE49-F238E27FC236}">
                <a16:creationId xmlns:a16="http://schemas.microsoft.com/office/drawing/2014/main" id="{DFC05EC7-9D6C-486B-9E2F-D3612013C0A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29" name="Tekst — symbol zastępczy 10">
            <a:extLst>
              <a:ext uri="{FF2B5EF4-FFF2-40B4-BE49-F238E27FC236}">
                <a16:creationId xmlns:a16="http://schemas.microsoft.com/office/drawing/2014/main" id="{98F455FB-241B-4E1F-B581-FA6CBA239545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27" name="Tekst — symbol zastępczy 10">
            <a:extLst>
              <a:ext uri="{FF2B5EF4-FFF2-40B4-BE49-F238E27FC236}">
                <a16:creationId xmlns:a16="http://schemas.microsoft.com/office/drawing/2014/main" id="{C49FB196-753D-4A12-9460-57D8AB4B540B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30" name="Tekst — symbol zastępczy 10">
            <a:extLst>
              <a:ext uri="{FF2B5EF4-FFF2-40B4-BE49-F238E27FC236}">
                <a16:creationId xmlns:a16="http://schemas.microsoft.com/office/drawing/2014/main" id="{9E38664A-8108-4E24-800B-3C32ADA43978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31" name="Tekst — symbol zastępczy 10">
            <a:extLst>
              <a:ext uri="{FF2B5EF4-FFF2-40B4-BE49-F238E27FC236}">
                <a16:creationId xmlns:a16="http://schemas.microsoft.com/office/drawing/2014/main" id="{2908458B-A3ED-4855-9E08-108D7C4A8D36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MM</a:t>
            </a:r>
          </a:p>
        </p:txBody>
      </p:sp>
      <p:sp>
        <p:nvSpPr>
          <p:cNvPr id="32" name="Prostokąt 31">
            <a:extLst>
              <a:ext uri="{FF2B5EF4-FFF2-40B4-BE49-F238E27FC236}">
                <a16:creationId xmlns:a16="http://schemas.microsoft.com/office/drawing/2014/main" id="{FFA35437-CCDE-4D92-B879-F23B329C8E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9640" y="4034785"/>
            <a:ext cx="10332720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</a:endParaRPr>
          </a:p>
        </p:txBody>
      </p:sp>
      <p:sp>
        <p:nvSpPr>
          <p:cNvPr id="36" name="Data — symbol zastępczy 2">
            <a:extLst>
              <a:ext uri="{FF2B5EF4-FFF2-40B4-BE49-F238E27FC236}">
                <a16:creationId xmlns:a16="http://schemas.microsoft.com/office/drawing/2014/main" id="{1CDC588F-73BC-4108-974B-0EAAB8213CE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20XX</a:t>
            </a:r>
          </a:p>
        </p:txBody>
      </p:sp>
      <p:sp>
        <p:nvSpPr>
          <p:cNvPr id="37" name="Stopka — symbol zastępczy 3">
            <a:extLst>
              <a:ext uri="{FF2B5EF4-FFF2-40B4-BE49-F238E27FC236}">
                <a16:creationId xmlns:a16="http://schemas.microsoft.com/office/drawing/2014/main" id="{B2AC1EB2-9B8F-4077-8B66-64F9549F2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Prezentacja</a:t>
            </a:r>
          </a:p>
        </p:txBody>
      </p:sp>
      <p:sp>
        <p:nvSpPr>
          <p:cNvPr id="38" name="Numer slajdu — symbol zastępczy 4">
            <a:extLst>
              <a:ext uri="{FF2B5EF4-FFF2-40B4-BE49-F238E27FC236}">
                <a16:creationId xmlns:a16="http://schemas.microsoft.com/office/drawing/2014/main" id="{28DE3E33-346A-45AF-B164-CB5DF04FA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0563234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7" name="Grafika SmartArt 6 — symbol zastępczy">
            <a:extLst>
              <a:ext uri="{FF2B5EF4-FFF2-40B4-BE49-F238E27FC236}">
                <a16:creationId xmlns:a16="http://schemas.microsoft.com/office/drawing/2014/main" id="{156CA116-0F6E-4EE9-B34F-03BA07161A7A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838200" y="2139084"/>
            <a:ext cx="10515600" cy="3695338"/>
          </a:xfrm>
        </p:spPr>
        <p:txBody>
          <a:bodyPr rtlCol="0"/>
          <a:lstStyle/>
          <a:p>
            <a:pPr rtl="0"/>
            <a:r>
              <a:rPr lang="en-US" noProof="0"/>
              <a:t>Click icon to add SmartArt graphic</a:t>
            </a:r>
            <a:endParaRPr lang="pl-PL" noProof="0"/>
          </a:p>
        </p:txBody>
      </p:sp>
      <p:sp>
        <p:nvSpPr>
          <p:cNvPr id="3" name="Data — symbol zastępczy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20XX</a:t>
            </a:r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Prezentacja</a:t>
            </a:r>
          </a:p>
        </p:txBody>
      </p:sp>
      <p:cxnSp>
        <p:nvCxnSpPr>
          <p:cNvPr id="10" name="Łącznik prosty 9">
            <a:extLst>
              <a:ext uri="{FF2B5EF4-FFF2-40B4-BE49-F238E27FC236}">
                <a16:creationId xmlns:a16="http://schemas.microsoft.com/office/drawing/2014/main" id="{66988B2D-0240-4256-8268-4B9FF1E723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0"/>
            <a:ext cx="2590800" cy="76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Łącznik prosty 11">
            <a:extLst>
              <a:ext uri="{FF2B5EF4-FFF2-40B4-BE49-F238E27FC236}">
                <a16:creationId xmlns:a16="http://schemas.microsoft.com/office/drawing/2014/main" id="{D8EEAAE1-3D04-41C3-B2D2-B3BEF34C3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704850" cy="102790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35431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ajd zespołu — 4 osob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1" name="Obraz — symbol zastępczy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7181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pl-PL" noProof="0"/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11558" y="5084524"/>
            <a:ext cx="2196619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26" name="Tekst — symbol zastępczy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87181" y="5464114"/>
            <a:ext cx="1845511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17" name="Obraz — symbol zastępczy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6914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pl-PL" noProof="0"/>
          </a:p>
        </p:txBody>
      </p:sp>
      <p:sp>
        <p:nvSpPr>
          <p:cNvPr id="23" name="Tekst — symbol zastępczy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707607" y="5099206"/>
            <a:ext cx="2145049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27" name="Tekst — symbol zastępczy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36913" y="5478796"/>
            <a:ext cx="1855949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18" name="Obraz — symbol zastępczy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757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lvl="1" rtl="0"/>
            <a:r>
              <a:rPr lang="en-US" noProof="0"/>
              <a:t>Click icon to add picture</a:t>
            </a:r>
            <a:endParaRPr lang="pl-PL" noProof="0"/>
          </a:p>
        </p:txBody>
      </p:sp>
      <p:sp>
        <p:nvSpPr>
          <p:cNvPr id="24" name="Tekst — symbol zastępczy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98271" y="5099206"/>
            <a:ext cx="2132985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28" name="Tekst — symbol zastępczy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27577" y="5478796"/>
            <a:ext cx="1845511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19" name="Obraz — symbol zastępczy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4745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n-US" noProof="0"/>
              <a:t>Click icon to add picture</a:t>
            </a:r>
            <a:endParaRPr lang="pl-PL" noProof="0"/>
          </a:p>
        </p:txBody>
      </p:sp>
      <p:sp>
        <p:nvSpPr>
          <p:cNvPr id="25" name="Tekst — symbol zastępczy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618152" y="5084524"/>
            <a:ext cx="2132984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29" name="Tekst — symbol zastępczy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7458" y="5464114"/>
            <a:ext cx="184551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cxnSp>
        <p:nvCxnSpPr>
          <p:cNvPr id="10" name="Łącznik prosty 9">
            <a:extLst>
              <a:ext uri="{FF2B5EF4-FFF2-40B4-BE49-F238E27FC236}">
                <a16:creationId xmlns:a16="http://schemas.microsoft.com/office/drawing/2014/main" id="{4E4B72DA-52CB-4D39-A342-8857B4D959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 flipH="1" flipV="1">
            <a:off x="7334250" y="0"/>
            <a:ext cx="4857750" cy="76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Łącznik prosty 14">
            <a:extLst>
              <a:ext uri="{FF2B5EF4-FFF2-40B4-BE49-F238E27FC236}">
                <a16:creationId xmlns:a16="http://schemas.microsoft.com/office/drawing/2014/main" id="{21D9BCDA-DFB7-41A4-A7C7-CEE86CED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1487150" y="0"/>
            <a:ext cx="704850" cy="17240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a — symbol zastępczy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20XX</a:t>
            </a:r>
          </a:p>
        </p:txBody>
      </p:sp>
      <p:sp>
        <p:nvSpPr>
          <p:cNvPr id="8" name="Stopka — symbol zastępczy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Prezentacja</a:t>
            </a:r>
          </a:p>
        </p:txBody>
      </p:sp>
      <p:sp>
        <p:nvSpPr>
          <p:cNvPr id="9" name="Numer slajdu — symbol zastępczy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5623728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pos="93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ajd zespołu — 8 osób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1" name="Obraz — symbol zastępczy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77176" y="2428875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pl-PL" noProof="0"/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0168" y="3654378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26" name="Tekst — symbol zastępczy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390120" y="3782039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17" name="Obraz — symbol zastępczy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6270" y="2428875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pl-PL" noProof="0"/>
          </a:p>
        </p:txBody>
      </p:sp>
      <p:sp>
        <p:nvSpPr>
          <p:cNvPr id="23" name="Tekst — symbol zastępczy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9262" y="3669060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27" name="Tekst — symbol zastępczy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739214" y="3796721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18" name="Obraz — symbol zastępczy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16934" y="2428875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buNone/>
              <a:defRPr sz="90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bg1"/>
                </a:solidFill>
              </a:defRPr>
            </a:lvl2pPr>
          </a:lstStyle>
          <a:p>
            <a:pPr lvl="0" rtl="0"/>
            <a:r>
              <a:rPr lang="en-US" noProof="0"/>
              <a:t>Click icon to add picture</a:t>
            </a:r>
            <a:endParaRPr lang="pl-PL" noProof="0"/>
          </a:p>
        </p:txBody>
      </p:sp>
      <p:sp>
        <p:nvSpPr>
          <p:cNvPr id="24" name="Tekst — symbol zastępczy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339926" y="3669060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28" name="Tekst — symbol zastępczy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217963" y="3796721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19" name="Obraz — symbol zastępczy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36814" y="2428875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pl-PL" noProof="0"/>
          </a:p>
        </p:txBody>
      </p:sp>
      <p:sp>
        <p:nvSpPr>
          <p:cNvPr id="25" name="Tekst — symbol zastępczy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9806" y="3654378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29" name="Tekst — symbol zastępczy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634432" y="3782039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55" name="Obraz — symbol zastępczy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877176" y="4287711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pl-PL" noProof="0"/>
          </a:p>
        </p:txBody>
      </p:sp>
      <p:sp>
        <p:nvSpPr>
          <p:cNvPr id="54" name="Tekst — symbol zastępczy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500168" y="5513214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62" name="Tekst — symbol zastępczy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390120" y="5640875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56" name="Obraz — symbol zastępczy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226270" y="4287711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pl-PL" noProof="0"/>
          </a:p>
        </p:txBody>
      </p:sp>
      <p:sp>
        <p:nvSpPr>
          <p:cNvPr id="59" name="Tekst — symbol zastępczy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9262" y="5527896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63" name="Tekst — symbol zastępczy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739214" y="5655557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57" name="Obraz — symbol zastępczy 10">
            <a:extLst>
              <a:ext uri="{FF2B5EF4-FFF2-40B4-BE49-F238E27FC236}">
                <a16:creationId xmlns:a16="http://schemas.microsoft.com/office/drawing/2014/main" id="{0FB38616-82FB-4DAD-A82E-3777ACB41148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716934" y="4287711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buNone/>
              <a:defRPr sz="900">
                <a:solidFill>
                  <a:schemeClr val="bg1"/>
                </a:solidFill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bg1"/>
                </a:solidFill>
              </a:defRPr>
            </a:lvl2pPr>
          </a:lstStyle>
          <a:p>
            <a:pPr lvl="0" rtl="0"/>
            <a:r>
              <a:rPr lang="en-US" noProof="0"/>
              <a:t>Click icon to add picture</a:t>
            </a:r>
            <a:endParaRPr lang="pl-PL" noProof="0"/>
          </a:p>
        </p:txBody>
      </p:sp>
      <p:sp>
        <p:nvSpPr>
          <p:cNvPr id="60" name="Tekst — symbol zastępczy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9926" y="5527896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64" name="Tekst — symbol zastępczy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229878" y="5655557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58" name="Obraz — symbol zastępczy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136814" y="4287711"/>
            <a:ext cx="1066800" cy="1066800"/>
          </a:xfrm>
          <a:solidFill>
            <a:schemeClr val="tx1"/>
          </a:solidFill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90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pl-PL" noProof="0"/>
          </a:p>
        </p:txBody>
      </p:sp>
      <p:sp>
        <p:nvSpPr>
          <p:cNvPr id="61" name="Tekst — symbol zastępczy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9806" y="5513214"/>
            <a:ext cx="1828800" cy="343061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65" name="Tekst — symbol zastępczy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634432" y="5640875"/>
            <a:ext cx="2057400" cy="343061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7" name="Data — symbol zastępczy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pPr rtl="0"/>
            <a:r>
              <a:rPr lang="pl-PL" noProof="0"/>
              <a:t>20XX</a:t>
            </a:r>
          </a:p>
        </p:txBody>
      </p:sp>
      <p:sp>
        <p:nvSpPr>
          <p:cNvPr id="8" name="Stopka — symbol zastępczy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pPr rtl="0"/>
            <a:r>
              <a:rPr lang="pl-PL" noProof="0"/>
              <a:t>Prezentacja</a:t>
            </a:r>
          </a:p>
        </p:txBody>
      </p:sp>
      <p:sp>
        <p:nvSpPr>
          <p:cNvPr id="9" name="Numer slajdu — symbol zastępczy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pPr rtl="0"/>
            <a:fld id="{B5CEABB6-07DC-46E8-9B57-56EC44A396E5}" type="slidenum">
              <a:rPr lang="pl-PL" noProof="0" smtClean="0"/>
              <a:t>‹#›</a:t>
            </a:fld>
            <a:endParaRPr lang="pl-PL" noProof="0"/>
          </a:p>
        </p:txBody>
      </p:sp>
      <p:pic>
        <p:nvPicPr>
          <p:cNvPr id="13" name="Grafika 12">
            <a:extLst>
              <a:ext uri="{FF2B5EF4-FFF2-40B4-BE49-F238E27FC236}">
                <a16:creationId xmlns:a16="http://schemas.microsoft.com/office/drawing/2014/main" id="{B0DFD584-E5CF-41EF-B51E-679CE22DD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473953"/>
            <a:ext cx="2057400" cy="1647825"/>
          </a:xfrm>
          <a:prstGeom prst="rect">
            <a:avLst/>
          </a:prstGeom>
        </p:spPr>
      </p:pic>
      <p:pic>
        <p:nvPicPr>
          <p:cNvPr id="14" name="Grafika 13">
            <a:extLst>
              <a:ext uri="{FF2B5EF4-FFF2-40B4-BE49-F238E27FC236}">
                <a16:creationId xmlns:a16="http://schemas.microsoft.com/office/drawing/2014/main" id="{E5C02DDF-25A6-42C7-9525-F279CE2095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049000" y="5180889"/>
            <a:ext cx="11430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0955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sowan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Łącznik prosty 15">
            <a:extLst>
              <a:ext uri="{FF2B5EF4-FFF2-40B4-BE49-F238E27FC236}">
                <a16:creationId xmlns:a16="http://schemas.microsoft.com/office/drawing/2014/main" id="{463D7850-C2A6-43CE-BBE4-8E81A0A59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1238250" cy="1328057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Łącznik prosty 19">
            <a:extLst>
              <a:ext uri="{FF2B5EF4-FFF2-40B4-BE49-F238E27FC236}">
                <a16:creationId xmlns:a16="http://schemas.microsoft.com/office/drawing/2014/main" id="{EBAD3E03-2E3B-440C-9105-6F9D33006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790950" cy="89217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ytuł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1" name="Zawartość — symbol zastępczy 10">
            <a:extLst>
              <a:ext uri="{FF2B5EF4-FFF2-40B4-BE49-F238E27FC236}">
                <a16:creationId xmlns:a16="http://schemas.microsoft.com/office/drawing/2014/main" id="{319EE98D-9541-4F21-8952-3026DEF75EC4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1075447" y="2118642"/>
            <a:ext cx="1856232" cy="1664208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l-PL" noProof="0"/>
              <a:t>Kliknij, aby dodać zawartość</a:t>
            </a:r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3788813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#</a:t>
            </a:r>
          </a:p>
        </p:txBody>
      </p:sp>
      <p:sp>
        <p:nvSpPr>
          <p:cNvPr id="17" name="Tekst — symbol zastępczy 2">
            <a:extLst>
              <a:ext uri="{FF2B5EF4-FFF2-40B4-BE49-F238E27FC236}">
                <a16:creationId xmlns:a16="http://schemas.microsoft.com/office/drawing/2014/main" id="{E43D2F47-FAF2-42C2-967D-251DD4B940D7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38200" y="4464810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4" name="Zawartość — symbol zastępczy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8200" y="5120722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4" name="Zawartość — symbol zastępczy 10">
            <a:extLst>
              <a:ext uri="{FF2B5EF4-FFF2-40B4-BE49-F238E27FC236}">
                <a16:creationId xmlns:a16="http://schemas.microsoft.com/office/drawing/2014/main" id="{AB843230-A4E3-4E21-AA93-998E28EB901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3811391" y="2118642"/>
            <a:ext cx="1856232" cy="1664208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l-PL" noProof="0"/>
              <a:t>Kliknij, aby dodać zawartość</a:t>
            </a:r>
          </a:p>
        </p:txBody>
      </p:sp>
      <p:sp>
        <p:nvSpPr>
          <p:cNvPr id="5" name="Tekst — symbol zastępczy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562665" y="3788813"/>
            <a:ext cx="2342205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#</a:t>
            </a:r>
          </a:p>
        </p:txBody>
      </p:sp>
      <p:sp>
        <p:nvSpPr>
          <p:cNvPr id="18" name="Tekst — symbol zastępczy 4">
            <a:extLst>
              <a:ext uri="{FF2B5EF4-FFF2-40B4-BE49-F238E27FC236}">
                <a16:creationId xmlns:a16="http://schemas.microsoft.com/office/drawing/2014/main" id="{3322C250-87FC-4F14-A42C-FFDA120D0D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562665" y="4464810"/>
            <a:ext cx="2342205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pl-PL" noProof="0"/>
              <a:t>KLIKNIJ, ABY EDYTOWAĆ</a:t>
            </a:r>
          </a:p>
        </p:txBody>
      </p:sp>
      <p:sp>
        <p:nvSpPr>
          <p:cNvPr id="6" name="Zawartość — symbol zastępczy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562665" y="5120722"/>
            <a:ext cx="2342205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5" name="Zawartość — symbol zastępczy 10">
            <a:extLst>
              <a:ext uri="{FF2B5EF4-FFF2-40B4-BE49-F238E27FC236}">
                <a16:creationId xmlns:a16="http://schemas.microsoft.com/office/drawing/2014/main" id="{3AE0369E-A275-4E5A-AE0F-B1F9A54DEDFC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524377" y="2118642"/>
            <a:ext cx="1856232" cy="1664208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l-PL" noProof="0"/>
              <a:t>Kliknij, aby dodać zawartość</a:t>
            </a:r>
          </a:p>
        </p:txBody>
      </p:sp>
      <p:sp>
        <p:nvSpPr>
          <p:cNvPr id="21" name="Tekst — symbol zastępczy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98609" y="3788813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#</a:t>
            </a:r>
          </a:p>
        </p:txBody>
      </p:sp>
      <p:sp>
        <p:nvSpPr>
          <p:cNvPr id="19" name="Tekst — symbol zastępczy 2">
            <a:extLst>
              <a:ext uri="{FF2B5EF4-FFF2-40B4-BE49-F238E27FC236}">
                <a16:creationId xmlns:a16="http://schemas.microsoft.com/office/drawing/2014/main" id="{D3C675D6-83FA-4036-B516-098EDCAF2506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98609" y="4464810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22" name="Zawartość — symbol zastępczy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298609" y="5120722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26" name="Zawartość — symbol zastępczy 10">
            <a:extLst>
              <a:ext uri="{FF2B5EF4-FFF2-40B4-BE49-F238E27FC236}">
                <a16:creationId xmlns:a16="http://schemas.microsoft.com/office/drawing/2014/main" id="{CCA3A81E-171B-4946-B8BA-B2F406CF0939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9260321" y="2118642"/>
            <a:ext cx="1856232" cy="1664208"/>
          </a:xfrm>
        </p:spPr>
        <p:txBody>
          <a:bodyPr rtlCol="0" anchor="t">
            <a:no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l-PL" noProof="0"/>
              <a:t>Kliknij, aby dodać zawartość</a:t>
            </a:r>
          </a:p>
        </p:txBody>
      </p:sp>
      <p:sp>
        <p:nvSpPr>
          <p:cNvPr id="14" name="Tekst — symbol zastępczy 2">
            <a:extLst>
              <a:ext uri="{FF2B5EF4-FFF2-40B4-BE49-F238E27FC236}">
                <a16:creationId xmlns:a16="http://schemas.microsoft.com/office/drawing/2014/main" id="{84A1E92D-A5BF-4268-BFF3-1418A1F03589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9023074" y="3788457"/>
            <a:ext cx="2330726" cy="804859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#</a:t>
            </a:r>
          </a:p>
        </p:txBody>
      </p:sp>
      <p:sp>
        <p:nvSpPr>
          <p:cNvPr id="23" name="Tekst — symbol zastępczy 2">
            <a:extLst>
              <a:ext uri="{FF2B5EF4-FFF2-40B4-BE49-F238E27FC236}">
                <a16:creationId xmlns:a16="http://schemas.microsoft.com/office/drawing/2014/main" id="{B6439AAC-8A96-4015-8A87-ED8DF7027B60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9023074" y="4464454"/>
            <a:ext cx="2330726" cy="438505"/>
          </a:xfrm>
        </p:spPr>
        <p:txBody>
          <a:bodyPr lIns="0" rIns="0" rtlCol="0" anchor="b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</a:t>
            </a:r>
          </a:p>
        </p:txBody>
      </p:sp>
      <p:sp>
        <p:nvSpPr>
          <p:cNvPr id="15" name="Zawartość — symbol zastępczy 3">
            <a:extLst>
              <a:ext uri="{FF2B5EF4-FFF2-40B4-BE49-F238E27FC236}">
                <a16:creationId xmlns:a16="http://schemas.microsoft.com/office/drawing/2014/main" id="{492F9083-A886-4EEB-94D6-1FAE6DC33000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9023074" y="5120366"/>
            <a:ext cx="2330726" cy="853167"/>
          </a:xfrm>
        </p:spPr>
        <p:txBody>
          <a:bodyPr lIns="0" rIns="0" rtlCol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sp>
        <p:nvSpPr>
          <p:cNvPr id="7" name="Data — symbol zastępczy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20XX</a:t>
            </a:r>
          </a:p>
        </p:txBody>
      </p:sp>
      <p:sp>
        <p:nvSpPr>
          <p:cNvPr id="8" name="Stopka — symbol zastępczy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Prezentacja</a:t>
            </a:r>
          </a:p>
        </p:txBody>
      </p:sp>
      <p:sp>
        <p:nvSpPr>
          <p:cNvPr id="9" name="Numer slajdu — symbol zastępczy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3866963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Podsumow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5" y="1671639"/>
            <a:ext cx="5111750" cy="1204912"/>
          </a:xfrm>
        </p:spPr>
        <p:txBody>
          <a:bodyPr rtlCol="0" anchor="b">
            <a:normAutofit/>
          </a:bodyPr>
          <a:lstStyle>
            <a:lvl1pPr>
              <a:defRPr lang="en-US" sz="2800" kern="1200" cap="all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476875" y="3682546"/>
            <a:ext cx="5111750" cy="1525588"/>
          </a:xfr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cxnSp>
        <p:nvCxnSpPr>
          <p:cNvPr id="23" name="Łącznik prosty 22">
            <a:extLst>
              <a:ext uri="{FF2B5EF4-FFF2-40B4-BE49-F238E27FC236}">
                <a16:creationId xmlns:a16="http://schemas.microsoft.com/office/drawing/2014/main" id="{D87F08D6-2CA7-4A5A-BE34-07113DCA535D}"/>
              </a:ext>
            </a:extLst>
          </p:cNvPr>
          <p:cNvCxnSpPr>
            <a:cxnSpLocks/>
          </p:cNvCxnSpPr>
          <p:nvPr/>
        </p:nvCxnSpPr>
        <p:spPr>
          <a:xfrm flipH="1" flipV="1">
            <a:off x="0" y="876300"/>
            <a:ext cx="4762500" cy="16287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Łącznik prosty 11">
            <a:extLst>
              <a:ext uri="{FF2B5EF4-FFF2-40B4-BE49-F238E27FC236}">
                <a16:creationId xmlns:a16="http://schemas.microsoft.com/office/drawing/2014/main" id="{A768C87F-B9C3-4DFF-8454-F3F52CE4346B}"/>
              </a:ext>
            </a:extLst>
          </p:cNvPr>
          <p:cNvCxnSpPr>
            <a:cxnSpLocks/>
          </p:cNvCxnSpPr>
          <p:nvPr/>
        </p:nvCxnSpPr>
        <p:spPr>
          <a:xfrm flipH="1" flipV="1">
            <a:off x="2638425" y="0"/>
            <a:ext cx="2124076" cy="51863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Data — symbol zastępczy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20XX</a:t>
            </a:r>
          </a:p>
        </p:txBody>
      </p:sp>
      <p:sp>
        <p:nvSpPr>
          <p:cNvPr id="22" name="Stopka — symbol zastępczy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Prezentacja</a:t>
            </a:r>
          </a:p>
        </p:txBody>
      </p:sp>
      <p:sp>
        <p:nvSpPr>
          <p:cNvPr id="24" name="Numer slajdu — symbol zastępczy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6163167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Plan spotkani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a 7">
            <a:extLst>
              <a:ext uri="{FF2B5EF4-FFF2-40B4-BE49-F238E27FC236}">
                <a16:creationId xmlns:a16="http://schemas.microsoft.com/office/drawing/2014/main" id="{D514C6BF-376E-43E8-881D-2E76742699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5488815" y="0"/>
            <a:ext cx="6703185" cy="685800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499" y="1020445"/>
            <a:ext cx="3171825" cy="1325563"/>
          </a:xfrm>
        </p:spPr>
        <p:txBody>
          <a:bodyPr rtlCol="0"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33499" y="2924175"/>
            <a:ext cx="3171825" cy="2519363"/>
          </a:xfrm>
        </p:spPr>
        <p:txBody>
          <a:bodyPr rtlCol="0">
            <a:normAutofit/>
          </a:bodyPr>
          <a:lstStyle>
            <a:lvl1pPr marL="0" indent="0">
              <a:lnSpc>
                <a:spcPct val="120000"/>
              </a:lnSpc>
              <a:spcBef>
                <a:spcPts val="1000"/>
              </a:spcBef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lnSpc>
                <a:spcPct val="120000"/>
              </a:lnSpc>
              <a:spcBef>
                <a:spcPts val="1000"/>
              </a:spcBef>
              <a:buNone/>
              <a:defRPr sz="1400" baseline="0">
                <a:solidFill>
                  <a:schemeClr val="bg1"/>
                </a:solidFill>
              </a:defRPr>
            </a:lvl2pPr>
            <a:lvl3pPr marL="914400" indent="0">
              <a:lnSpc>
                <a:spcPct val="120000"/>
              </a:lnSpc>
              <a:spcBef>
                <a:spcPts val="1000"/>
              </a:spcBef>
              <a:buNone/>
              <a:defRPr sz="1400" baseline="0">
                <a:solidFill>
                  <a:schemeClr val="bg1"/>
                </a:solidFill>
              </a:defRPr>
            </a:lvl3pPr>
            <a:lvl4pPr marL="1371600" indent="0">
              <a:lnSpc>
                <a:spcPct val="120000"/>
              </a:lnSpc>
              <a:spcBef>
                <a:spcPts val="1000"/>
              </a:spcBef>
              <a:buNone/>
              <a:defRPr sz="1400" baseline="0">
                <a:solidFill>
                  <a:schemeClr val="bg1"/>
                </a:solidFill>
              </a:defRPr>
            </a:lvl4pPr>
            <a:lvl5pPr marL="1828800" indent="0">
              <a:lnSpc>
                <a:spcPct val="120000"/>
              </a:lnSpc>
              <a:spcBef>
                <a:spcPts val="1000"/>
              </a:spcBef>
              <a:buNone/>
              <a:defRPr sz="1400" baseline="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>
            <a:extLst>
              <a:ext uri="{FF2B5EF4-FFF2-40B4-BE49-F238E27FC236}">
                <a16:creationId xmlns:a16="http://schemas.microsoft.com/office/drawing/2014/main" id="{A39F5093-3C53-4152-B8FE-0522E079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500" y="6356350"/>
            <a:ext cx="985157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20XX</a:t>
            </a:r>
          </a:p>
        </p:txBody>
      </p:sp>
      <p:sp>
        <p:nvSpPr>
          <p:cNvPr id="5" name="Stopka — symbol zastępczy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Prezentacja</a:t>
            </a:r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6312703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Zakończeni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rtlCol="0" anchor="b">
            <a:noAutofit/>
          </a:bodyPr>
          <a:lstStyle>
            <a:lvl1pPr algn="l">
              <a:defRPr sz="3200" spc="1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3238103"/>
            <a:ext cx="4179570" cy="2004161"/>
          </a:xfrm>
        </p:spPr>
        <p:txBody>
          <a:bodyPr rtlCol="0">
            <a:normAutofit/>
          </a:bodyPr>
          <a:lstStyle>
            <a:lvl1pPr marL="0" indent="0" algn="l">
              <a:lnSpc>
                <a:spcPct val="150000"/>
              </a:lnSpc>
              <a:buNone/>
              <a:defRPr sz="14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pl-PL" noProof="0"/>
          </a:p>
        </p:txBody>
      </p:sp>
      <p:pic>
        <p:nvPicPr>
          <p:cNvPr id="6" name="Grafika 5">
            <a:extLst>
              <a:ext uri="{FF2B5EF4-FFF2-40B4-BE49-F238E27FC236}">
                <a16:creationId xmlns:a16="http://schemas.microsoft.com/office/drawing/2014/main" id="{ED3361C9-310A-4255-A94E-B77588962D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9" name="Data — symbol zastępczy 6">
            <a:extLst>
              <a:ext uri="{FF2B5EF4-FFF2-40B4-BE49-F238E27FC236}">
                <a16:creationId xmlns:a16="http://schemas.microsoft.com/office/drawing/2014/main" id="{BF358517-D7B7-40D0-A9D0-B650C808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7200" y="6356350"/>
            <a:ext cx="1774371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20XX</a:t>
            </a:r>
          </a:p>
        </p:txBody>
      </p:sp>
      <p:sp>
        <p:nvSpPr>
          <p:cNvPr id="10" name="Stopka — symbol zastępczy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Prezentacja</a:t>
            </a:r>
          </a:p>
        </p:txBody>
      </p:sp>
      <p:sp>
        <p:nvSpPr>
          <p:cNvPr id="11" name="Numer slajdu — symbol zastępczy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429355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ś cza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afika 10">
            <a:extLst>
              <a:ext uri="{FF2B5EF4-FFF2-40B4-BE49-F238E27FC236}">
                <a16:creationId xmlns:a16="http://schemas.microsoft.com/office/drawing/2014/main" id="{9D2AF524-D4B4-4A3A-9CE4-EDAFE1D5A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13884" y="0"/>
            <a:ext cx="10078116" cy="6858000"/>
          </a:xfrm>
          <a:custGeom>
            <a:avLst/>
            <a:gdLst>
              <a:gd name="connsiteX0" fmla="*/ 3793236 w 10078116"/>
              <a:gd name="connsiteY0" fmla="*/ 6858000 h 6858000"/>
              <a:gd name="connsiteX1" fmla="*/ 0 w 10078116"/>
              <a:gd name="connsiteY1" fmla="*/ 0 h 6858000"/>
              <a:gd name="connsiteX2" fmla="*/ 10078116 w 10078116"/>
              <a:gd name="connsiteY2" fmla="*/ 0 h 6858000"/>
              <a:gd name="connsiteX3" fmla="*/ 10078116 w 100781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78116" h="6858000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pl-PL" noProof="0">
              <a:latin typeface="Calibri" panose="020F0502020204030204" pitchFamily="34" charset="0"/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6E3987A5-99A6-4B33-BAAF-531596353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09419"/>
            <a:ext cx="4082142" cy="585788"/>
          </a:xfrm>
        </p:spPr>
        <p:txBody>
          <a:bodyPr rtlCol="0">
            <a:normAutofit/>
          </a:bodyPr>
          <a:lstStyle>
            <a:lvl1pPr>
              <a:defRPr lang="en-US" sz="2800" kern="1200" cap="all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pl-PL" noProof="0"/>
              <a:t>KLIKNIJ, ABY EDYTOWAĆ TYTUŁ</a:t>
            </a:r>
          </a:p>
        </p:txBody>
      </p:sp>
      <p:sp>
        <p:nvSpPr>
          <p:cNvPr id="16" name="Tekst — symbol zastępczy 15">
            <a:extLst>
              <a:ext uri="{FF2B5EF4-FFF2-40B4-BE49-F238E27FC236}">
                <a16:creationId xmlns:a16="http://schemas.microsoft.com/office/drawing/2014/main" id="{3BABF6CA-407C-4BF0-8234-1321A676E7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318" y="1481138"/>
            <a:ext cx="2141764" cy="514350"/>
          </a:xfrm>
        </p:spPr>
        <p:txBody>
          <a:bodyPr rtlCol="0" anchor="ctr">
            <a:noAutofit/>
          </a:bodyPr>
          <a:lstStyle>
            <a:lvl1pPr marL="0" indent="0" algn="r">
              <a:buNone/>
              <a:defRPr sz="1600" cap="all" spc="150" baseline="0"/>
            </a:lvl1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17" name="Tekst — symbol zastępczy 15">
            <a:extLst>
              <a:ext uri="{FF2B5EF4-FFF2-40B4-BE49-F238E27FC236}">
                <a16:creationId xmlns:a16="http://schemas.microsoft.com/office/drawing/2014/main" id="{76D8129B-5B68-421C-968C-3663C86EFC7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4375" y="2557463"/>
            <a:ext cx="2141764" cy="514350"/>
          </a:xfrm>
        </p:spPr>
        <p:txBody>
          <a:bodyPr rtlCol="0" anchor="ctr">
            <a:noAutofit/>
          </a:bodyPr>
          <a:lstStyle>
            <a:lvl1pPr marL="0" indent="0" algn="r">
              <a:buNone/>
              <a:defRPr sz="1600" cap="all" spc="150" baseline="0"/>
            </a:lvl1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18" name="Tekst — symbol zastępczy 15">
            <a:extLst>
              <a:ext uri="{FF2B5EF4-FFF2-40B4-BE49-F238E27FC236}">
                <a16:creationId xmlns:a16="http://schemas.microsoft.com/office/drawing/2014/main" id="{6C741DCA-8EBD-44F5-9D38-E938A628ADC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20800" y="3633788"/>
            <a:ext cx="2141764" cy="514350"/>
          </a:xfrm>
        </p:spPr>
        <p:txBody>
          <a:bodyPr rtlCol="0" anchor="ctr">
            <a:noAutofit/>
          </a:bodyPr>
          <a:lstStyle>
            <a:lvl1pPr marL="0" indent="0" algn="r">
              <a:buNone/>
              <a:defRPr sz="1600" cap="all" spc="150" baseline="0"/>
            </a:lvl1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19" name="Tekst — symbol zastępczy 15">
            <a:extLst>
              <a:ext uri="{FF2B5EF4-FFF2-40B4-BE49-F238E27FC236}">
                <a16:creationId xmlns:a16="http://schemas.microsoft.com/office/drawing/2014/main" id="{5C43C6B1-A1BD-4A90-8B4B-F361C1BEDD2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05000" y="4710114"/>
            <a:ext cx="2141764" cy="514350"/>
          </a:xfrm>
        </p:spPr>
        <p:txBody>
          <a:bodyPr rtlCol="0" anchor="ctr">
            <a:noAutofit/>
          </a:bodyPr>
          <a:lstStyle>
            <a:lvl1pPr marL="0" indent="0" algn="r">
              <a:buNone/>
              <a:defRPr sz="1600" cap="all" spc="150" baseline="0"/>
            </a:lvl1pPr>
          </a:lstStyle>
          <a:p>
            <a:pPr lvl="0" rtl="0"/>
            <a:r>
              <a:rPr lang="pl-PL" noProof="0"/>
              <a:t>KLIKNIJ, ABY EDYTOWAĆ STYLE WZORCA TEKSTU</a:t>
            </a:r>
          </a:p>
        </p:txBody>
      </p:sp>
      <p:sp>
        <p:nvSpPr>
          <p:cNvPr id="34" name="Tekst — symbol zastępczy 15">
            <a:extLst>
              <a:ext uri="{FF2B5EF4-FFF2-40B4-BE49-F238E27FC236}">
                <a16:creationId xmlns:a16="http://schemas.microsoft.com/office/drawing/2014/main" id="{0C66E1BD-33F0-4B94-BF94-CD4698F85C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1535" y="1594478"/>
            <a:ext cx="5539095" cy="1010842"/>
          </a:xfrm>
        </p:spPr>
        <p:txBody>
          <a:bodyPr rtlCol="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 rtl="0"/>
            <a:r>
              <a:rPr lang="pl-PL" noProof="0"/>
              <a:t>Kliknij, aby edytować styl wzorca tekstu</a:t>
            </a:r>
          </a:p>
        </p:txBody>
      </p:sp>
      <p:sp>
        <p:nvSpPr>
          <p:cNvPr id="35" name="Tekst — symbol zastępczy 15">
            <a:extLst>
              <a:ext uri="{FF2B5EF4-FFF2-40B4-BE49-F238E27FC236}">
                <a16:creationId xmlns:a16="http://schemas.microsoft.com/office/drawing/2014/main" id="{2D4661B1-6559-407A-9AEC-A46A0570AE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6028" y="2673328"/>
            <a:ext cx="5539095" cy="1010842"/>
          </a:xfrm>
        </p:spPr>
        <p:txBody>
          <a:bodyPr rtlCol="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 rtl="0"/>
            <a:r>
              <a:rPr lang="pl-PL" noProof="0"/>
              <a:t>Kliknij, aby edytować styl wzorca tekstu</a:t>
            </a:r>
          </a:p>
        </p:txBody>
      </p:sp>
      <p:sp>
        <p:nvSpPr>
          <p:cNvPr id="36" name="Tekst — symbol zastępczy 15">
            <a:extLst>
              <a:ext uri="{FF2B5EF4-FFF2-40B4-BE49-F238E27FC236}">
                <a16:creationId xmlns:a16="http://schemas.microsoft.com/office/drawing/2014/main" id="{DCC983F7-6A25-42C0-811C-EA32138C5B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76937" y="3755394"/>
            <a:ext cx="5539095" cy="1010842"/>
          </a:xfrm>
        </p:spPr>
        <p:txBody>
          <a:bodyPr rtlCol="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 rtl="0"/>
            <a:r>
              <a:rPr lang="pl-PL" noProof="0"/>
              <a:t>Kliknij, aby edytować styl wzorca tekstu</a:t>
            </a:r>
          </a:p>
        </p:txBody>
      </p:sp>
      <p:sp>
        <p:nvSpPr>
          <p:cNvPr id="37" name="Tekst — symbol zastępczy 15">
            <a:extLst>
              <a:ext uri="{FF2B5EF4-FFF2-40B4-BE49-F238E27FC236}">
                <a16:creationId xmlns:a16="http://schemas.microsoft.com/office/drawing/2014/main" id="{E83DA0EB-27DD-416A-8DA5-4AFDC8587E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5279" y="4824430"/>
            <a:ext cx="5539095" cy="1010842"/>
          </a:xfrm>
        </p:spPr>
        <p:txBody>
          <a:bodyPr rtlCol="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 rtl="0"/>
            <a:r>
              <a:rPr lang="pl-PL" noProof="0"/>
              <a:t>Kliknij, aby edytować styl wzorca tekstu</a:t>
            </a:r>
          </a:p>
        </p:txBody>
      </p:sp>
      <p:cxnSp>
        <p:nvCxnSpPr>
          <p:cNvPr id="3" name="Łącznik prosty 2">
            <a:extLst>
              <a:ext uri="{FF2B5EF4-FFF2-40B4-BE49-F238E27FC236}">
                <a16:creationId xmlns:a16="http://schemas.microsoft.com/office/drawing/2014/main" id="{D3795F91-C721-4363-956D-756673AE7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353515" y="502393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Łącznik prosty 3">
            <a:extLst>
              <a:ext uri="{FF2B5EF4-FFF2-40B4-BE49-F238E27FC236}">
                <a16:creationId xmlns:a16="http://schemas.microsoft.com/office/drawing/2014/main" id="{8AC14461-E27D-413D-B31A-47B74646A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759917" y="3948451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Łącznik prosty 7">
            <a:extLst>
              <a:ext uri="{FF2B5EF4-FFF2-40B4-BE49-F238E27FC236}">
                <a16:creationId xmlns:a16="http://schemas.microsoft.com/office/drawing/2014/main" id="{4D6AEA4C-7710-4829-BA87-8DD77F159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173453" y="2872686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E9BD473E-6203-491C-87AC-54AC0AB23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586263" y="179608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5" name="Data — symbol zastępczy 4">
            <a:extLst>
              <a:ext uri="{FF2B5EF4-FFF2-40B4-BE49-F238E27FC236}">
                <a16:creationId xmlns:a16="http://schemas.microsoft.com/office/drawing/2014/main" id="{874DC36F-5D3E-439D-80B5-32633FC3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pPr rtl="0"/>
            <a:r>
              <a:rPr lang="pl-PL" noProof="0"/>
              <a:t>20XX</a:t>
            </a:r>
          </a:p>
        </p:txBody>
      </p:sp>
      <p:sp>
        <p:nvSpPr>
          <p:cNvPr id="6" name="Stopka — symbol zastępczy 5">
            <a:extLst>
              <a:ext uri="{FF2B5EF4-FFF2-40B4-BE49-F238E27FC236}">
                <a16:creationId xmlns:a16="http://schemas.microsoft.com/office/drawing/2014/main" id="{6C710A8A-CEC9-4787-A745-C28DD96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175279" y="6356350"/>
            <a:ext cx="1808712" cy="365125"/>
          </a:xfrm>
        </p:spPr>
        <p:txBody>
          <a:bodyPr rtlCol="0"/>
          <a:lstStyle>
            <a:lvl1pPr>
              <a:defRPr sz="900"/>
            </a:lvl1pPr>
          </a:lstStyle>
          <a:p>
            <a:pPr algn="l" rtl="0"/>
            <a:r>
              <a:rPr lang="pl-PL" noProof="0"/>
              <a:t>Prezentacja</a:t>
            </a:r>
          </a:p>
        </p:txBody>
      </p:sp>
      <p:sp>
        <p:nvSpPr>
          <p:cNvPr id="7" name="Numer slajdu — symbol zastępczy 6">
            <a:extLst>
              <a:ext uri="{FF2B5EF4-FFF2-40B4-BE49-F238E27FC236}">
                <a16:creationId xmlns:a16="http://schemas.microsoft.com/office/drawing/2014/main" id="{4162BD04-8F01-472A-9456-4702A22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3052812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lumna zawartości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ytuł 1">
            <a:extLst>
              <a:ext uri="{FF2B5EF4-FFF2-40B4-BE49-F238E27FC236}">
                <a16:creationId xmlns:a16="http://schemas.microsoft.com/office/drawing/2014/main" id="{42ACEF30-0520-40B3-A1F1-F3D2530563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spc="150" baseline="0" dirty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5" name="Tekst — symbol zastępczy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85900" y="2563123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2000" kern="1200" spc="150" baseline="0" dirty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lvl="0" rtl="0"/>
            <a:r>
              <a:rPr lang="pl-PL" noProof="0"/>
              <a:t>KLIKNIJ, ABY DODAĆ PODTYTUŁ</a:t>
            </a:r>
          </a:p>
        </p:txBody>
      </p:sp>
      <p:sp>
        <p:nvSpPr>
          <p:cNvPr id="17" name="Tekst — symbol zastępczy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85664" y="3070348"/>
            <a:ext cx="4031030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l-PL" noProof="0"/>
              <a:t>Kliknij, aby dodać tekst</a:t>
            </a:r>
          </a:p>
        </p:txBody>
      </p:sp>
      <p:sp>
        <p:nvSpPr>
          <p:cNvPr id="31" name="Tekst — symbol zastępczy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73004" y="2563123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2000" kern="1200" spc="150" baseline="0" dirty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pl-PL" noProof="0"/>
              <a:t>KLIKNIJ, ABY DODAĆ PODTYTUŁ</a:t>
            </a:r>
          </a:p>
        </p:txBody>
      </p:sp>
      <p:sp>
        <p:nvSpPr>
          <p:cNvPr id="32" name="Tekst — symbol zastępczy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73143" y="3070348"/>
            <a:ext cx="4031030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l-PL" noProof="0"/>
              <a:t>Kliknij, aby dodać tekst</a:t>
            </a:r>
          </a:p>
        </p:txBody>
      </p:sp>
      <p:sp>
        <p:nvSpPr>
          <p:cNvPr id="33" name="Tekst — symbol zastępczy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85899" y="4319431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2000" kern="1200" spc="150" baseline="0" dirty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pl-PL" noProof="0"/>
              <a:t>KLIKNIJ, ABY DODAĆ PODTYTUŁ</a:t>
            </a:r>
          </a:p>
        </p:txBody>
      </p:sp>
      <p:sp>
        <p:nvSpPr>
          <p:cNvPr id="34" name="Tekst — symbol zastępczy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86412" y="4826656"/>
            <a:ext cx="4031030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l-PL" noProof="0"/>
              <a:t>Kliknij, aby dodać tekst</a:t>
            </a:r>
          </a:p>
        </p:txBody>
      </p:sp>
      <p:sp>
        <p:nvSpPr>
          <p:cNvPr id="12" name="Tekst — symbol zastępczy 15">
            <a:extLst>
              <a:ext uri="{FF2B5EF4-FFF2-40B4-BE49-F238E27FC236}">
                <a16:creationId xmlns:a16="http://schemas.microsoft.com/office/drawing/2014/main" id="{3B05E19C-DF33-4515-AC52-F95850810E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72630" y="4319431"/>
            <a:ext cx="4031945" cy="365125"/>
          </a:xfrm>
        </p:spPr>
        <p:txBody>
          <a:bodyPr rtlCol="0">
            <a:normAutofit/>
          </a:bodyPr>
          <a:lstStyle>
            <a:lvl1pPr marL="0" indent="0" algn="ctr">
              <a:buNone/>
              <a:defRPr lang="en-US" sz="2000" kern="1200" spc="150" baseline="0" dirty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pl-PL" noProof="0"/>
              <a:t>KLIKNIJ, ABY DODAĆ PODTYTUŁ</a:t>
            </a:r>
          </a:p>
        </p:txBody>
      </p:sp>
      <p:sp>
        <p:nvSpPr>
          <p:cNvPr id="13" name="Tekst — symbol zastępczy 18">
            <a:extLst>
              <a:ext uri="{FF2B5EF4-FFF2-40B4-BE49-F238E27FC236}">
                <a16:creationId xmlns:a16="http://schemas.microsoft.com/office/drawing/2014/main" id="{C0EBC62D-442C-45D3-B66B-C6578FBB337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73143" y="4826656"/>
            <a:ext cx="4031030" cy="1057308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pl-PL" noProof="0"/>
              <a:t>Kliknij, aby dodać tekst</a:t>
            </a:r>
          </a:p>
        </p:txBody>
      </p:sp>
      <p:sp>
        <p:nvSpPr>
          <p:cNvPr id="3" name="Data — symbol zastępczy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pl-PL" noProof="0"/>
              <a:t>20XX</a:t>
            </a:r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pl-PL" noProof="0"/>
              <a:t>Prezentacja</a:t>
            </a:r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l-PL" noProof="0" smtClean="0"/>
              <a:t>‹#›</a:t>
            </a:fld>
            <a:endParaRPr lang="pl-PL" noProof="0"/>
          </a:p>
        </p:txBody>
      </p:sp>
      <p:cxnSp>
        <p:nvCxnSpPr>
          <p:cNvPr id="2" name="Łącznik prosty 1">
            <a:extLst>
              <a:ext uri="{FF2B5EF4-FFF2-40B4-BE49-F238E27FC236}">
                <a16:creationId xmlns:a16="http://schemas.microsoft.com/office/drawing/2014/main" id="{9298DCF7-7DC1-4618-8133-F63847B0A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688388" y="0"/>
            <a:ext cx="3503612" cy="2352957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Łącznik prosty 5">
            <a:extLst>
              <a:ext uri="{FF2B5EF4-FFF2-40B4-BE49-F238E27FC236}">
                <a16:creationId xmlns:a16="http://schemas.microsoft.com/office/drawing/2014/main" id="{653A6567-233D-4A3B-B52B-DE7E5E35A1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20943" y="0"/>
            <a:ext cx="2471057" cy="2699032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1487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lumna zawartości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ytuł 1">
            <a:extLst>
              <a:ext uri="{FF2B5EF4-FFF2-40B4-BE49-F238E27FC236}">
                <a16:creationId xmlns:a16="http://schemas.microsoft.com/office/drawing/2014/main" id="{42ACEF30-0520-40B3-A1F1-F3D2530563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08760" y="4156405"/>
            <a:ext cx="3139440" cy="1325563"/>
          </a:xfrm>
        </p:spPr>
        <p:txBody>
          <a:bodyPr rtlCol="0" anchor="b">
            <a:normAutofit/>
          </a:bodyPr>
          <a:lstStyle>
            <a:lvl1pPr algn="l">
              <a:defRPr lang="en-US" sz="2800" kern="1200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15" name="Tekst — symbol zastępczy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2254" y="1530635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lvl="0" rtl="0"/>
            <a:r>
              <a:rPr lang="pl-PL" noProof="0"/>
              <a:t>KLIKNIJ, ABY DODAĆ PODTYTUŁ</a:t>
            </a:r>
          </a:p>
        </p:txBody>
      </p:sp>
      <p:sp>
        <p:nvSpPr>
          <p:cNvPr id="17" name="Tekst — symbol zastępczy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21828" y="1860060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Kliknij, aby dodać tekst</a:t>
            </a:r>
          </a:p>
        </p:txBody>
      </p:sp>
      <p:sp>
        <p:nvSpPr>
          <p:cNvPr id="16" name="Tekst — symbol zastępczy 15">
            <a:extLst>
              <a:ext uri="{FF2B5EF4-FFF2-40B4-BE49-F238E27FC236}">
                <a16:creationId xmlns:a16="http://schemas.microsoft.com/office/drawing/2014/main" id="{07D6A00C-D56B-4E8B-B992-7DA51D3C726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2254" y="2630431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lvl="0" rtl="0"/>
            <a:r>
              <a:rPr lang="pl-PL" noProof="0"/>
              <a:t>KLIKNIJ, ABY DODAĆ PODTYTUŁ</a:t>
            </a:r>
          </a:p>
        </p:txBody>
      </p:sp>
      <p:sp>
        <p:nvSpPr>
          <p:cNvPr id="18" name="Tekst — symbol zastępczy 18">
            <a:extLst>
              <a:ext uri="{FF2B5EF4-FFF2-40B4-BE49-F238E27FC236}">
                <a16:creationId xmlns:a16="http://schemas.microsoft.com/office/drawing/2014/main" id="{DA90DA32-7E6A-4713-BDC9-73910E2A0E6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21828" y="2959856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Kliknij, aby dodać tekst</a:t>
            </a:r>
          </a:p>
        </p:txBody>
      </p:sp>
      <p:sp>
        <p:nvSpPr>
          <p:cNvPr id="19" name="Tekst — symbol zastępczy 15">
            <a:extLst>
              <a:ext uri="{FF2B5EF4-FFF2-40B4-BE49-F238E27FC236}">
                <a16:creationId xmlns:a16="http://schemas.microsoft.com/office/drawing/2014/main" id="{D7E57261-C874-4DFD-AF7D-F9EC50B3BFD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22254" y="3730227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lvl="0" rtl="0"/>
            <a:r>
              <a:rPr lang="pl-PL" noProof="0"/>
              <a:t>KLIKNIJ, ABY DODAĆ PODTYTUŁ</a:t>
            </a:r>
          </a:p>
        </p:txBody>
      </p:sp>
      <p:sp>
        <p:nvSpPr>
          <p:cNvPr id="20" name="Tekst — symbol zastępczy 18">
            <a:extLst>
              <a:ext uri="{FF2B5EF4-FFF2-40B4-BE49-F238E27FC236}">
                <a16:creationId xmlns:a16="http://schemas.microsoft.com/office/drawing/2014/main" id="{843F77CE-098F-4777-8C30-5CEE7954D14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21828" y="4059652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Kliknij, aby dodać tekst</a:t>
            </a:r>
          </a:p>
        </p:txBody>
      </p:sp>
      <p:sp>
        <p:nvSpPr>
          <p:cNvPr id="23" name="Tekst — symbol zastępczy 15">
            <a:extLst>
              <a:ext uri="{FF2B5EF4-FFF2-40B4-BE49-F238E27FC236}">
                <a16:creationId xmlns:a16="http://schemas.microsoft.com/office/drawing/2014/main" id="{4CAE269A-B6AB-42A6-9575-6057FA25A29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20106" y="4830024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lvl="0" rtl="0"/>
            <a:r>
              <a:rPr lang="pl-PL" noProof="0"/>
              <a:t>KLIKNIJ, ABY DODAĆ PODTYTUŁ</a:t>
            </a:r>
          </a:p>
        </p:txBody>
      </p:sp>
      <p:sp>
        <p:nvSpPr>
          <p:cNvPr id="24" name="Tekst — symbol zastępczy 18">
            <a:extLst>
              <a:ext uri="{FF2B5EF4-FFF2-40B4-BE49-F238E27FC236}">
                <a16:creationId xmlns:a16="http://schemas.microsoft.com/office/drawing/2014/main" id="{46866A49-A3A8-4869-961C-EB41F6BC784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19680" y="5159449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Kliknij, aby dodać tekst</a:t>
            </a:r>
          </a:p>
        </p:txBody>
      </p:sp>
      <p:sp>
        <p:nvSpPr>
          <p:cNvPr id="3" name="Data — symbol zastępczy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5919680" y="6356350"/>
            <a:ext cx="947516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20XX</a:t>
            </a:r>
          </a:p>
        </p:txBody>
      </p:sp>
      <p:sp>
        <p:nvSpPr>
          <p:cNvPr id="4" name="Stopka — symbol zastępczy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7161955" y="6356350"/>
            <a:ext cx="3243942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Prezentacja</a:t>
            </a:r>
          </a:p>
        </p:txBody>
      </p:sp>
      <p:sp>
        <p:nvSpPr>
          <p:cNvPr id="5" name="Numer slajdu — symbol zastępczy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0700656" y="6356350"/>
            <a:ext cx="653143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pl-PL" noProof="0" smtClean="0"/>
              <a:pPr/>
              <a:t>‹#›</a:t>
            </a:fld>
            <a:endParaRPr lang="pl-PL" noProof="0"/>
          </a:p>
        </p:txBody>
      </p:sp>
      <p:pic>
        <p:nvPicPr>
          <p:cNvPr id="2" name="Grafika 1">
            <a:extLst>
              <a:ext uri="{FF2B5EF4-FFF2-40B4-BE49-F238E27FC236}">
                <a16:creationId xmlns:a16="http://schemas.microsoft.com/office/drawing/2014/main" id="{6D8D9106-8780-461D-9091-E074B0A3C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-4696" y="-1"/>
            <a:ext cx="4896735" cy="438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950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Wstęp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075" y="1671639"/>
            <a:ext cx="5111750" cy="1204912"/>
          </a:xfrm>
        </p:spPr>
        <p:txBody>
          <a:bodyPr rtlCol="0"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62075" y="3660774"/>
            <a:ext cx="5111750" cy="1525588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 noProof="0"/>
              <a:t>Kliknij, aby edytować style wzorców tekstu</a:t>
            </a:r>
          </a:p>
        </p:txBody>
      </p:sp>
      <p:cxnSp>
        <p:nvCxnSpPr>
          <p:cNvPr id="14" name="Łącznik prosty 13">
            <a:extLst>
              <a:ext uri="{FF2B5EF4-FFF2-40B4-BE49-F238E27FC236}">
                <a16:creationId xmlns:a16="http://schemas.microsoft.com/office/drawing/2014/main" id="{49FBD260-5143-4B12-B9F8-33E48D548909}"/>
              </a:ext>
            </a:extLst>
          </p:cNvPr>
          <p:cNvCxnSpPr/>
          <p:nvPr/>
        </p:nvCxnSpPr>
        <p:spPr>
          <a:xfrm>
            <a:off x="9096375" y="1497012"/>
            <a:ext cx="30956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Łącznik prosty 22">
            <a:extLst>
              <a:ext uri="{FF2B5EF4-FFF2-40B4-BE49-F238E27FC236}">
                <a16:creationId xmlns:a16="http://schemas.microsoft.com/office/drawing/2014/main" id="{D87F08D6-2CA7-4A5A-BE34-07113DCA535D}"/>
              </a:ext>
            </a:extLst>
          </p:cNvPr>
          <p:cNvCxnSpPr/>
          <p:nvPr/>
        </p:nvCxnSpPr>
        <p:spPr>
          <a:xfrm flipH="1">
            <a:off x="6953250" y="-25401"/>
            <a:ext cx="3790950" cy="690245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a — symbol zastępczy 6">
            <a:extLst>
              <a:ext uri="{FF2B5EF4-FFF2-40B4-BE49-F238E27FC236}">
                <a16:creationId xmlns:a16="http://schemas.microsoft.com/office/drawing/2014/main" id="{70146B66-4F07-44BE-8AAB-48EA5170DA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20XX</a:t>
            </a:r>
          </a:p>
        </p:txBody>
      </p:sp>
      <p:sp>
        <p:nvSpPr>
          <p:cNvPr id="10" name="Stopka — symbol zastępczy 7">
            <a:extLst>
              <a:ext uri="{FF2B5EF4-FFF2-40B4-BE49-F238E27FC236}">
                <a16:creationId xmlns:a16="http://schemas.microsoft.com/office/drawing/2014/main" id="{3A927BE5-2F4C-4EBD-9093-C4ED6E302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24463" y="6356350"/>
            <a:ext cx="1743075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Prezentacja</a:t>
            </a:r>
          </a:p>
        </p:txBody>
      </p:sp>
      <p:sp>
        <p:nvSpPr>
          <p:cNvPr id="11" name="Numer slajdu — symbol zastępczy 8">
            <a:extLst>
              <a:ext uri="{FF2B5EF4-FFF2-40B4-BE49-F238E27FC236}">
                <a16:creationId xmlns:a16="http://schemas.microsoft.com/office/drawing/2014/main" id="{C4C1336B-CF5E-42FF-80E8-7D33A2D64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29327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dział sekcji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2571235"/>
            <a:ext cx="4179570" cy="1715531"/>
          </a:xfrm>
        </p:spPr>
        <p:txBody>
          <a:bodyPr rtlCol="0" anchor="ctr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pic>
        <p:nvPicPr>
          <p:cNvPr id="5" name="Grafika 4">
            <a:extLst>
              <a:ext uri="{FF2B5EF4-FFF2-40B4-BE49-F238E27FC236}">
                <a16:creationId xmlns:a16="http://schemas.microsoft.com/office/drawing/2014/main" id="{F05D2CCB-CCFC-4A8A-ADA9-C1E4D13B96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668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y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a 6">
            <a:extLst>
              <a:ext uri="{FF2B5EF4-FFF2-40B4-BE49-F238E27FC236}">
                <a16:creationId xmlns:a16="http://schemas.microsoft.com/office/drawing/2014/main" id="{AEE644D4-F9A4-4237-BD5C-4B97ABA933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581650" cy="685800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20169" y="1152771"/>
            <a:ext cx="5431971" cy="846301"/>
          </a:xfrm>
        </p:spPr>
        <p:txBody>
          <a:bodyPr rtlCol="0" anchor="t">
            <a:normAutofit/>
          </a:bodyPr>
          <a:lstStyle>
            <a:lvl1pPr>
              <a:defRPr lang="en-US" sz="2800" kern="1200" cap="all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BDAC7E4E-FE06-4E90-8107-6B543E5515ED}"/>
              </a:ext>
            </a:extLst>
          </p:cNvPr>
          <p:cNvCxnSpPr/>
          <p:nvPr/>
        </p:nvCxnSpPr>
        <p:spPr>
          <a:xfrm flipV="1">
            <a:off x="2209800" y="0"/>
            <a:ext cx="24384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kst — symbol zastępczy 15">
            <a:extLst>
              <a:ext uri="{FF2B5EF4-FFF2-40B4-BE49-F238E27FC236}">
                <a16:creationId xmlns:a16="http://schemas.microsoft.com/office/drawing/2014/main" id="{3864668D-D640-4ABF-BB9A-D60176660F0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2254" y="2469515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lvl="0" rtl="0"/>
            <a:r>
              <a:rPr lang="pl-PL" noProof="0"/>
              <a:t>KLIKNIJ, ABY DODAĆ PODTYTUŁ</a:t>
            </a:r>
          </a:p>
        </p:txBody>
      </p:sp>
      <p:sp>
        <p:nvSpPr>
          <p:cNvPr id="12" name="Tekst — symbol zastępczy 18">
            <a:extLst>
              <a:ext uri="{FF2B5EF4-FFF2-40B4-BE49-F238E27FC236}">
                <a16:creationId xmlns:a16="http://schemas.microsoft.com/office/drawing/2014/main" id="{2E289D5A-B06B-43D4-A3CA-3B06C4D49F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21828" y="2798940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Kliknij, aby dodać tekst</a:t>
            </a:r>
          </a:p>
        </p:txBody>
      </p:sp>
      <p:sp>
        <p:nvSpPr>
          <p:cNvPr id="13" name="Tekst — symbol zastępczy 15">
            <a:extLst>
              <a:ext uri="{FF2B5EF4-FFF2-40B4-BE49-F238E27FC236}">
                <a16:creationId xmlns:a16="http://schemas.microsoft.com/office/drawing/2014/main" id="{1DCC2995-DE17-436D-82AE-6E107865CB7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2254" y="3569311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lvl="0" rtl="0"/>
            <a:r>
              <a:rPr lang="pl-PL" noProof="0"/>
              <a:t>KLIKNIJ, ABY DODAĆ PODTYTUŁ</a:t>
            </a:r>
          </a:p>
        </p:txBody>
      </p:sp>
      <p:sp>
        <p:nvSpPr>
          <p:cNvPr id="14" name="Tekst — symbol zastępczy 18">
            <a:extLst>
              <a:ext uri="{FF2B5EF4-FFF2-40B4-BE49-F238E27FC236}">
                <a16:creationId xmlns:a16="http://schemas.microsoft.com/office/drawing/2014/main" id="{C7E70A65-1FB1-4F42-854B-8213ED73F79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21828" y="3898736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Kliknij, aby dodać tekst</a:t>
            </a:r>
          </a:p>
        </p:txBody>
      </p:sp>
      <p:sp>
        <p:nvSpPr>
          <p:cNvPr id="15" name="Tekst — symbol zastępczy 15">
            <a:extLst>
              <a:ext uri="{FF2B5EF4-FFF2-40B4-BE49-F238E27FC236}">
                <a16:creationId xmlns:a16="http://schemas.microsoft.com/office/drawing/2014/main" id="{45657994-DC61-4DEB-BB2B-65DFCA997AF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22254" y="4669107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cap="all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lvl="0" rtl="0"/>
            <a:r>
              <a:rPr lang="pl-PL" noProof="0"/>
              <a:t>KLIKNIJ, ABY DODAĆ PODTYTUŁ</a:t>
            </a:r>
          </a:p>
        </p:txBody>
      </p:sp>
      <p:sp>
        <p:nvSpPr>
          <p:cNvPr id="16" name="Tekst — symbol zastępczy 18">
            <a:extLst>
              <a:ext uri="{FF2B5EF4-FFF2-40B4-BE49-F238E27FC236}">
                <a16:creationId xmlns:a16="http://schemas.microsoft.com/office/drawing/2014/main" id="{18397EE2-60CD-47FD-AF8F-83A5324D9D1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21828" y="4998532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l-PL" noProof="0"/>
              <a:t>Kliknij, aby dodać tekst</a:t>
            </a:r>
          </a:p>
        </p:txBody>
      </p:sp>
      <p:sp>
        <p:nvSpPr>
          <p:cNvPr id="17" name="Data — symbol zastępczy 2">
            <a:extLst>
              <a:ext uri="{FF2B5EF4-FFF2-40B4-BE49-F238E27FC236}">
                <a16:creationId xmlns:a16="http://schemas.microsoft.com/office/drawing/2014/main" id="{1E25EFF1-65C7-4F93-8740-46885C6BEA57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5919680" y="6356350"/>
            <a:ext cx="947516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20XX</a:t>
            </a:r>
          </a:p>
        </p:txBody>
      </p:sp>
      <p:sp>
        <p:nvSpPr>
          <p:cNvPr id="18" name="Stopka — symbol zastępczy 3">
            <a:extLst>
              <a:ext uri="{FF2B5EF4-FFF2-40B4-BE49-F238E27FC236}">
                <a16:creationId xmlns:a16="http://schemas.microsoft.com/office/drawing/2014/main" id="{C16D80BF-B599-4FC0-ABD5-98777872FE5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7161955" y="6356350"/>
            <a:ext cx="3243942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Prezentacja</a:t>
            </a:r>
          </a:p>
        </p:txBody>
      </p:sp>
      <p:sp>
        <p:nvSpPr>
          <p:cNvPr id="19" name="Numer slajdu — symbol zastępczy 4">
            <a:extLst>
              <a:ext uri="{FF2B5EF4-FFF2-40B4-BE49-F238E27FC236}">
                <a16:creationId xmlns:a16="http://schemas.microsoft.com/office/drawing/2014/main" id="{F64421B1-FF90-4939-90BD-8206DE5036D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0700656" y="6356350"/>
            <a:ext cx="653143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264798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zy elementy zawartości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 rtlCol="0">
            <a:normAutofit/>
          </a:bodyPr>
          <a:lstStyle>
            <a:lvl1pPr algn="ctr">
              <a:defRPr lang="en-US" sz="2800" kern="1200" cap="all" spc="150" baseline="0" dirty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43104" y="2776936"/>
            <a:ext cx="2882475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2000" kern="1200" cap="all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WZORZEC TEKSTU</a:t>
            </a:r>
          </a:p>
        </p:txBody>
      </p:sp>
      <p:sp>
        <p:nvSpPr>
          <p:cNvPr id="4" name="Zawartość — symbol zastępczy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43104" y="3834606"/>
            <a:ext cx="2882475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5" name="Tekst — symbol zastępczy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47665" y="2776936"/>
            <a:ext cx="2896671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2000" kern="1200" cap="all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pl-PL" noProof="0"/>
              <a:t>KLIKNIJ, ABY EDYTOWAĆ WZORZEC TEKSTU</a:t>
            </a:r>
          </a:p>
        </p:txBody>
      </p:sp>
      <p:sp>
        <p:nvSpPr>
          <p:cNvPr id="6" name="Zawartość — symbol zastępczy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647665" y="3834606"/>
            <a:ext cx="2896671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cxnSp>
        <p:nvCxnSpPr>
          <p:cNvPr id="16" name="Łącznik prosty 15">
            <a:extLst>
              <a:ext uri="{FF2B5EF4-FFF2-40B4-BE49-F238E27FC236}">
                <a16:creationId xmlns:a16="http://schemas.microsoft.com/office/drawing/2014/main" id="{463D7850-C2A6-43CE-BBE4-8E81A0A59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1238250" cy="310515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Łącznik prosty 19">
            <a:extLst>
              <a:ext uri="{FF2B5EF4-FFF2-40B4-BE49-F238E27FC236}">
                <a16:creationId xmlns:a16="http://schemas.microsoft.com/office/drawing/2014/main" id="{EBAD3E03-2E3B-440C-9105-6F9D33006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2238376" cy="24765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kst — symbol zastępczy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6421" y="2776936"/>
            <a:ext cx="2882475" cy="823912"/>
          </a:xfrm>
        </p:spPr>
        <p:txBody>
          <a:bodyPr rtlCol="0" anchor="b">
            <a:noAutofit/>
          </a:bodyPr>
          <a:lstStyle>
            <a:lvl1pPr marL="0" indent="0">
              <a:buNone/>
              <a:defRPr lang="en-US" sz="2000" kern="1200" cap="all" spc="150" baseline="0" dirty="0" smtClean="0">
                <a:solidFill>
                  <a:schemeClr val="tx1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KLIKNIJ, ABY EDYTOWAĆ WZORZEC TEKSTU</a:t>
            </a:r>
          </a:p>
        </p:txBody>
      </p:sp>
      <p:sp>
        <p:nvSpPr>
          <p:cNvPr id="22" name="Zawartość — symbol zastępczy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8066421" y="3834606"/>
            <a:ext cx="2882475" cy="1997867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7" name="Data — symbol zastępczy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20XX</a:t>
            </a:r>
          </a:p>
        </p:txBody>
      </p:sp>
      <p:sp>
        <p:nvSpPr>
          <p:cNvPr id="8" name="Stopka — symbol zastępczy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r>
              <a:rPr lang="pl-PL" noProof="0"/>
              <a:t>Prezentacja</a:t>
            </a:r>
          </a:p>
        </p:txBody>
      </p:sp>
      <p:sp>
        <p:nvSpPr>
          <p:cNvPr id="9" name="Numer slajdu — symbol zastępczy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pl-PL" noProof="0" smtClean="0"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42031895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— symbol zastępczy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-PL" noProof="0"/>
              <a:t>Kliknij, aby edytować style wzorców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</a:p>
        </p:txBody>
      </p:sp>
      <p:sp>
        <p:nvSpPr>
          <p:cNvPr id="4" name="Data — symbol zastępczy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r>
              <a:rPr lang="pl-PL" noProof="0"/>
              <a:t>20XX</a:t>
            </a:r>
          </a:p>
        </p:txBody>
      </p:sp>
      <p:sp>
        <p:nvSpPr>
          <p:cNvPr id="5" name="Stopka — symbol zastępczy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r>
              <a:rPr lang="pl-PL" noProof="0"/>
              <a:t>Prezentacja</a:t>
            </a:r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B5CEABB6-07DC-46E8-9B57-56EC44A396E5}" type="slidenum">
              <a:rPr lang="pl-PL" noProof="0" smtClean="0"/>
              <a:pPr/>
              <a:t>‹#›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928452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70" r:id="rId3"/>
    <p:sldLayoutId id="2147483688" r:id="rId4"/>
    <p:sldLayoutId id="2147483694" r:id="rId5"/>
    <p:sldLayoutId id="2147483697" r:id="rId6"/>
    <p:sldLayoutId id="2147483673" r:id="rId7"/>
    <p:sldLayoutId id="2147483676" r:id="rId8"/>
    <p:sldLayoutId id="2147483672" r:id="rId9"/>
    <p:sldLayoutId id="2147483699" r:id="rId10"/>
    <p:sldLayoutId id="2147483671" r:id="rId11"/>
    <p:sldLayoutId id="2147483700" r:id="rId12"/>
    <p:sldLayoutId id="2147483679" r:id="rId13"/>
    <p:sldLayoutId id="2147483692" r:id="rId14"/>
    <p:sldLayoutId id="2147483681" r:id="rId15"/>
    <p:sldLayoutId id="2147483674" r:id="rId16"/>
    <p:sldLayoutId id="2147483675" r:id="rId17"/>
    <p:sldLayoutId id="2147483696" r:id="rId18"/>
    <p:sldLayoutId id="2147483677" r:id="rId19"/>
    <p:sldLayoutId id="2147483678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16040" y="4434840"/>
            <a:ext cx="4941771" cy="1122202"/>
          </a:xfrm>
        </p:spPr>
        <p:txBody>
          <a:bodyPr rtlCol="0"/>
          <a:lstStyle/>
          <a:p>
            <a:pPr rtl="0"/>
            <a:r>
              <a:rPr lang="pl-PL" dirty="0"/>
              <a:t>Space runner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 rtlCol="0"/>
          <a:lstStyle/>
          <a:p>
            <a:pPr rtl="0"/>
            <a:r>
              <a:rPr lang="pl-PL" dirty="0"/>
              <a:t>Oliwer Urbaniak</a:t>
            </a:r>
          </a:p>
        </p:txBody>
      </p:sp>
      <p:sp>
        <p:nvSpPr>
          <p:cNvPr id="4" name="Podtytuł 2">
            <a:extLst>
              <a:ext uri="{FF2B5EF4-FFF2-40B4-BE49-F238E27FC236}">
                <a16:creationId xmlns:a16="http://schemas.microsoft.com/office/drawing/2014/main" id="{C5032C3D-806E-4E24-EE45-5D785EDF1CF6}"/>
              </a:ext>
            </a:extLst>
          </p:cNvPr>
          <p:cNvSpPr txBox="1">
            <a:spLocks/>
          </p:cNvSpPr>
          <p:nvPr/>
        </p:nvSpPr>
        <p:spPr>
          <a:xfrm>
            <a:off x="6416040" y="6013398"/>
            <a:ext cx="4941770" cy="3966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Projekt w języku skryptowym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719F29B-F233-48AF-8261-F33A4E079E3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499" y="1020445"/>
            <a:ext cx="3171825" cy="1325563"/>
          </a:xfrm>
        </p:spPr>
        <p:txBody>
          <a:bodyPr rtlCol="0"/>
          <a:lstStyle/>
          <a:p>
            <a:pPr rtl="0"/>
            <a:r>
              <a:rPr lang="pl-PL" dirty="0"/>
              <a:t>O grze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5E3EA69-4E0E-41BD-8095-A124225A264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499" y="2924175"/>
            <a:ext cx="3171825" cy="2519363"/>
          </a:xfrm>
        </p:spPr>
        <p:txBody>
          <a:bodyPr rtlCol="0">
            <a:normAutofit/>
          </a:bodyPr>
          <a:lstStyle/>
          <a:p>
            <a:pPr rtl="0"/>
            <a:r>
              <a:rPr lang="pl-PL" dirty="0"/>
              <a:t>Space Runner to gra typu Endless Runner osadzona w świecie gwiezdnych wojen. </a:t>
            </a:r>
          </a:p>
          <a:p>
            <a:pPr rtl="0"/>
            <a:r>
              <a:rPr lang="pl-PL" dirty="0"/>
              <a:t>Gra polega na </a:t>
            </a:r>
            <a:r>
              <a:rPr lang="pl-PL" b="0" i="0" dirty="0">
                <a:effectLst/>
                <a:ea typeface="Calibri" panose="020F0502020204030204" pitchFamily="34" charset="0"/>
              </a:rPr>
              <a:t>przemierzeniu trudnego kursu, unikanie przeszkód i walka z wrogimi myśliwcami Imperium.</a:t>
            </a:r>
            <a:endParaRPr lang="pl-PL" dirty="0">
              <a:ea typeface="Calibri" panose="020F0502020204030204" pitchFamily="34" charset="0"/>
            </a:endParaRPr>
          </a:p>
        </p:txBody>
      </p:sp>
      <p:sp>
        <p:nvSpPr>
          <p:cNvPr id="6" name="Data — symbol zastępczy 5">
            <a:extLst>
              <a:ext uri="{FF2B5EF4-FFF2-40B4-BE49-F238E27FC236}">
                <a16:creationId xmlns:a16="http://schemas.microsoft.com/office/drawing/2014/main" id="{B69DF042-37C5-4E09-AA4C-AA66649C95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500" y="6356350"/>
            <a:ext cx="985157" cy="365125"/>
          </a:xfrm>
        </p:spPr>
        <p:txBody>
          <a:bodyPr rtlCol="0"/>
          <a:lstStyle/>
          <a:p>
            <a:pPr rtl="0"/>
            <a:r>
              <a:rPr lang="pl-PL" dirty="0"/>
              <a:t>2023</a:t>
            </a:r>
          </a:p>
        </p:txBody>
      </p:sp>
      <p:sp>
        <p:nvSpPr>
          <p:cNvPr id="5" name="Stopka — symbol zastępczy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 rtlCol="0"/>
          <a:lstStyle/>
          <a:p>
            <a:pPr rtl="0"/>
            <a:r>
              <a:rPr lang="pl-PL"/>
              <a:t>Prezentacja</a:t>
            </a:r>
          </a:p>
        </p:txBody>
      </p:sp>
      <p:sp>
        <p:nvSpPr>
          <p:cNvPr id="4" name="Numer slajdu — symbol zastępczy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pl-PL" smtClean="0"/>
              <a:pPr/>
              <a:t>2</a:t>
            </a:fld>
            <a:endParaRPr lang="pl-P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6EC254-EDC0-C5F4-FE5D-21644C32C2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333499" y="4780756"/>
            <a:ext cx="1325563" cy="13255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4D76543-CF45-27DF-0020-E5DAFA4B85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7431" y="4684348"/>
            <a:ext cx="2190593" cy="1337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DA1FE59F-F534-2550-8252-D4391A8DE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0169" y="1152771"/>
            <a:ext cx="5431971" cy="846301"/>
          </a:xfrm>
        </p:spPr>
        <p:txBody>
          <a:bodyPr anchor="t">
            <a:normAutofit/>
          </a:bodyPr>
          <a:lstStyle/>
          <a:p>
            <a:r>
              <a:rPr lang="pl-PL" sz="2600"/>
              <a:t>Wykorzystane narzędzia i technologie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DCB9B345-5E8F-5FE3-5C84-90FF674AB9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22254" y="2469515"/>
            <a:ext cx="5433204" cy="365125"/>
          </a:xfrm>
        </p:spPr>
        <p:txBody>
          <a:bodyPr>
            <a:normAutofit lnSpcReduction="10000"/>
          </a:bodyPr>
          <a:lstStyle/>
          <a:p>
            <a:r>
              <a:rPr lang="pl-PL" dirty="0"/>
              <a:t>Język - python</a:t>
            </a:r>
            <a:endParaRPr lang="en-US" dirty="0"/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6138292F-17D2-A292-B05A-97CB934CA73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922254" y="3569311"/>
            <a:ext cx="5433204" cy="365125"/>
          </a:xfrm>
        </p:spPr>
        <p:txBody>
          <a:bodyPr>
            <a:normAutofit lnSpcReduction="10000"/>
          </a:bodyPr>
          <a:lstStyle/>
          <a:p>
            <a:r>
              <a:rPr lang="pl-PL" dirty="0"/>
              <a:t>Biblioteka - pygame</a:t>
            </a:r>
            <a:endParaRPr lang="en-US" dirty="0"/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BFEF65AD-CC6E-DEBF-B2BE-98D550AB7F5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922254" y="4669107"/>
            <a:ext cx="5433204" cy="365125"/>
          </a:xfrm>
        </p:spPr>
        <p:txBody>
          <a:bodyPr>
            <a:normAutofit lnSpcReduction="10000"/>
          </a:bodyPr>
          <a:lstStyle/>
          <a:p>
            <a:r>
              <a:rPr lang="pl-PL" dirty="0"/>
              <a:t>Środowisko – visual studio code</a:t>
            </a:r>
            <a:endParaRPr lang="en-US" dirty="0"/>
          </a:p>
        </p:txBody>
      </p:sp>
      <p:sp>
        <p:nvSpPr>
          <p:cNvPr id="33" name="Date Placeholder 8">
            <a:extLst>
              <a:ext uri="{FF2B5EF4-FFF2-40B4-BE49-F238E27FC236}">
                <a16:creationId xmlns:a16="http://schemas.microsoft.com/office/drawing/2014/main" id="{D67B6629-39C9-552A-4459-5EB3CB30AC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l-PL" noProof="0" dirty="0"/>
              <a:t>2023</a:t>
            </a:r>
          </a:p>
        </p:txBody>
      </p:sp>
      <p:sp>
        <p:nvSpPr>
          <p:cNvPr id="35" name="Footer Placeholder 9">
            <a:extLst>
              <a:ext uri="{FF2B5EF4-FFF2-40B4-BE49-F238E27FC236}">
                <a16:creationId xmlns:a16="http://schemas.microsoft.com/office/drawing/2014/main" id="{4FB9D824-0357-9450-1276-77FD380E5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pl-PL" noProof="0"/>
              <a:t>Prezentacja</a:t>
            </a:r>
          </a:p>
        </p:txBody>
      </p:sp>
      <p:sp>
        <p:nvSpPr>
          <p:cNvPr id="37" name="Slide Number Placeholder 10">
            <a:extLst>
              <a:ext uri="{FF2B5EF4-FFF2-40B4-BE49-F238E27FC236}">
                <a16:creationId xmlns:a16="http://schemas.microsoft.com/office/drawing/2014/main" id="{64A81887-63A4-08F7-7941-2EF203163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pl-PL" noProof="0" smtClean="0"/>
              <a:pPr rtl="0">
                <a:spcAft>
                  <a:spcPts val="600"/>
                </a:spcAft>
              </a:pPr>
              <a:t>3</a:t>
            </a:fld>
            <a:endParaRPr lang="pl-PL" noProof="0"/>
          </a:p>
        </p:txBody>
      </p:sp>
    </p:spTree>
    <p:extLst>
      <p:ext uri="{BB962C8B-B14F-4D97-AF65-F5344CB8AC3E}">
        <p14:creationId xmlns:p14="http://schemas.microsoft.com/office/powerpoint/2010/main" val="1738561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67200" y="1615736"/>
            <a:ext cx="4179570" cy="1524735"/>
          </a:xfrm>
        </p:spPr>
        <p:txBody>
          <a:bodyPr rtlCol="0" anchor="b">
            <a:normAutofit/>
          </a:bodyPr>
          <a:lstStyle/>
          <a:p>
            <a:pPr rtl="0"/>
            <a:r>
              <a:rPr lang="pl-PL" dirty="0"/>
              <a:t>Gameplay – krótki opis</a:t>
            </a:r>
          </a:p>
        </p:txBody>
      </p:sp>
      <p:sp>
        <p:nvSpPr>
          <p:cNvPr id="4" name="Tekst — symbol zastępczy 3">
            <a:extLst>
              <a:ext uri="{FF2B5EF4-FFF2-40B4-BE49-F238E27FC236}">
                <a16:creationId xmlns:a16="http://schemas.microsoft.com/office/drawing/2014/main" id="{AC1C80FB-53F9-42EE-B1E6-D0F998EC5D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199" y="3238103"/>
            <a:ext cx="5991225" cy="2572147"/>
          </a:xfrm>
        </p:spPr>
        <p:txBody>
          <a:bodyPr rtlCol="0">
            <a:normAutofit/>
          </a:bodyPr>
          <a:lstStyle/>
          <a:p>
            <a:pPr rtl="0"/>
            <a:r>
              <a:rPr lang="pl-PL" dirty="0"/>
              <a:t>Gracz może odblokować statki Jedi oraz zmianę stylu otoczenia. </a:t>
            </a:r>
          </a:p>
          <a:p>
            <a:pPr rtl="0"/>
            <a:r>
              <a:rPr lang="pl-PL" dirty="0"/>
              <a:t>Gra polega na unikaniu przeszkód i po uzyskaniu określonych wyników zmierzeniu się ze statkami Imperium. </a:t>
            </a:r>
          </a:p>
        </p:txBody>
      </p:sp>
      <p:sp>
        <p:nvSpPr>
          <p:cNvPr id="80" name="Data — symbol zastępczy 79">
            <a:extLst>
              <a:ext uri="{FF2B5EF4-FFF2-40B4-BE49-F238E27FC236}">
                <a16:creationId xmlns:a16="http://schemas.microsoft.com/office/drawing/2014/main" id="{BC1F9D86-85D8-4FD0-B0D3-47D7787227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7200" y="6356350"/>
            <a:ext cx="1774371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l-PL" dirty="0"/>
              <a:t>2023</a:t>
            </a:r>
          </a:p>
        </p:txBody>
      </p:sp>
      <p:sp>
        <p:nvSpPr>
          <p:cNvPr id="81" name="Stopka — symbol zastępczy 80">
            <a:extLst>
              <a:ext uri="{FF2B5EF4-FFF2-40B4-BE49-F238E27FC236}">
                <a16:creationId xmlns:a16="http://schemas.microsoft.com/office/drawing/2014/main" id="{E94F1D24-E4A1-4B59-B57E-A28453963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pl-PL"/>
              <a:t>Prezentacja</a:t>
            </a:r>
          </a:p>
        </p:txBody>
      </p:sp>
      <p:sp>
        <p:nvSpPr>
          <p:cNvPr id="82" name="Numer slajdu — symbol zastępczy 81">
            <a:extLst>
              <a:ext uri="{FF2B5EF4-FFF2-40B4-BE49-F238E27FC236}">
                <a16:creationId xmlns:a16="http://schemas.microsoft.com/office/drawing/2014/main" id="{CE36A058-BEC2-4BC5-A467-F2EB2A365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pl-PL" smtClean="0"/>
              <a:pPr rtl="0">
                <a:spcAft>
                  <a:spcPts val="600"/>
                </a:spcAft>
              </a:pPr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759" y="4156405"/>
            <a:ext cx="3377565" cy="1325563"/>
          </a:xfrm>
        </p:spPr>
        <p:txBody>
          <a:bodyPr rtlCol="0"/>
          <a:lstStyle/>
          <a:p>
            <a:pPr rtl="0"/>
            <a:r>
              <a:rPr lang="pl-PL" dirty="0"/>
              <a:t>Funkcjonalności</a:t>
            </a:r>
          </a:p>
        </p:txBody>
      </p:sp>
      <p:sp>
        <p:nvSpPr>
          <p:cNvPr id="3" name="Zawartość — symbol zastępczy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22254" y="1530635"/>
            <a:ext cx="5433204" cy="36512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rtl="0"/>
            <a:r>
              <a:rPr lang="pl-PL" dirty="0"/>
              <a:t>Możliwośc wyboru statków</a:t>
            </a:r>
          </a:p>
        </p:txBody>
      </p:sp>
      <p:sp>
        <p:nvSpPr>
          <p:cNvPr id="5" name="Tekst — symbol zastępczy 4">
            <a:extLst>
              <a:ext uri="{FF2B5EF4-FFF2-40B4-BE49-F238E27FC236}">
                <a16:creationId xmlns:a16="http://schemas.microsoft.com/office/drawing/2014/main" id="{E81BA2B5-6A90-4204-ABDD-7183FBB03A0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922254" y="2630431"/>
            <a:ext cx="5433204" cy="798569"/>
          </a:xfrm>
        </p:spPr>
        <p:txBody>
          <a:bodyPr rtlCol="0">
            <a:normAutofit/>
          </a:bodyPr>
          <a:lstStyle/>
          <a:p>
            <a:pPr rtl="0"/>
            <a:r>
              <a:rPr lang="pl-PL" dirty="0"/>
              <a:t>Zmiana tempa gry wraz z uzyskiwaniem coraz większegowyniku</a:t>
            </a:r>
          </a:p>
        </p:txBody>
      </p:sp>
      <p:sp>
        <p:nvSpPr>
          <p:cNvPr id="7" name="Tekst — symbol zastępczy 6">
            <a:extLst>
              <a:ext uri="{FF2B5EF4-FFF2-40B4-BE49-F238E27FC236}">
                <a16:creationId xmlns:a16="http://schemas.microsoft.com/office/drawing/2014/main" id="{301D392D-FB66-47A0-B628-5ADE822A2CF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922254" y="3730227"/>
            <a:ext cx="5433204" cy="365125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pl-PL" dirty="0"/>
              <a:t>Zapisywanie wyników oraz ich sprawdzanie</a:t>
            </a:r>
          </a:p>
        </p:txBody>
      </p:sp>
      <p:sp>
        <p:nvSpPr>
          <p:cNvPr id="20" name="Data — symbol zastępczy 19">
            <a:extLst>
              <a:ext uri="{FF2B5EF4-FFF2-40B4-BE49-F238E27FC236}">
                <a16:creationId xmlns:a16="http://schemas.microsoft.com/office/drawing/2014/main" id="{A74D661B-510C-4CF2-BF77-3EAFB649883D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5919680" y="6356350"/>
            <a:ext cx="947516" cy="365125"/>
          </a:xfrm>
        </p:spPr>
        <p:txBody>
          <a:bodyPr rtlCol="0"/>
          <a:lstStyle/>
          <a:p>
            <a:pPr rtl="0"/>
            <a:r>
              <a:rPr lang="pl-PL" dirty="0"/>
              <a:t>2023</a:t>
            </a:r>
          </a:p>
        </p:txBody>
      </p:sp>
      <p:sp>
        <p:nvSpPr>
          <p:cNvPr id="21" name="Stopka — symbol zastępczy 20">
            <a:extLst>
              <a:ext uri="{FF2B5EF4-FFF2-40B4-BE49-F238E27FC236}">
                <a16:creationId xmlns:a16="http://schemas.microsoft.com/office/drawing/2014/main" id="{7E44CAC0-3B5A-49F6-A2CB-0BC80D111A87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7161955" y="6356350"/>
            <a:ext cx="3243942" cy="365125"/>
          </a:xfrm>
        </p:spPr>
        <p:txBody>
          <a:bodyPr rtlCol="0"/>
          <a:lstStyle/>
          <a:p>
            <a:pPr rtl="0"/>
            <a:r>
              <a:rPr lang="pl-PL"/>
              <a:t>Prezentacja</a:t>
            </a:r>
          </a:p>
        </p:txBody>
      </p:sp>
      <p:sp>
        <p:nvSpPr>
          <p:cNvPr id="22" name="Numer slajdu — symbol zastępczy 21">
            <a:extLst>
              <a:ext uri="{FF2B5EF4-FFF2-40B4-BE49-F238E27FC236}">
                <a16:creationId xmlns:a16="http://schemas.microsoft.com/office/drawing/2014/main" id="{5D1BD041-3428-4D62-934F-F3FF6D36F90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0700656" y="6356350"/>
            <a:ext cx="653143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l-PL" smtClean="0"/>
              <a:pPr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44941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13" y="0"/>
            <a:ext cx="5111750" cy="716286"/>
          </a:xfrm>
        </p:spPr>
        <p:txBody>
          <a:bodyPr rtlCol="0"/>
          <a:lstStyle/>
          <a:p>
            <a:pPr rtl="0"/>
            <a:r>
              <a:rPr lang="pl-PL" dirty="0"/>
              <a:t>Budowa Menu gry</a:t>
            </a:r>
          </a:p>
        </p:txBody>
      </p:sp>
      <p:sp>
        <p:nvSpPr>
          <p:cNvPr id="4" name="Data — symbol zastępczy 3">
            <a:extLst>
              <a:ext uri="{FF2B5EF4-FFF2-40B4-BE49-F238E27FC236}">
                <a16:creationId xmlns:a16="http://schemas.microsoft.com/office/drawing/2014/main" id="{5C2ACA2A-6BBE-47CF-B76F-F56C9DBF77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l-PL" dirty="0"/>
              <a:t>2023</a:t>
            </a:r>
          </a:p>
        </p:txBody>
      </p:sp>
      <p:sp>
        <p:nvSpPr>
          <p:cNvPr id="5" name="Stopka — symbol zastępczy 4">
            <a:extLst>
              <a:ext uri="{FF2B5EF4-FFF2-40B4-BE49-F238E27FC236}">
                <a16:creationId xmlns:a16="http://schemas.microsoft.com/office/drawing/2014/main" id="{396A095E-DB05-47EC-A2D5-47398A4A0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24463" y="6356350"/>
            <a:ext cx="1743075" cy="365125"/>
          </a:xfrm>
        </p:spPr>
        <p:txBody>
          <a:bodyPr rtlCol="0"/>
          <a:lstStyle/>
          <a:p>
            <a:pPr rtl="0"/>
            <a:r>
              <a:rPr lang="pl-PL"/>
              <a:t>Prezentacja</a:t>
            </a:r>
            <a:endParaRPr lang="pl-PL" dirty="0"/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C23C3221-5F04-4CA7-A86A-EEA8566A1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l-PL" smtClean="0"/>
              <a:pPr/>
              <a:t>6</a:t>
            </a:fld>
            <a:endParaRPr lang="pl-PL" dirty="0"/>
          </a:p>
        </p:txBody>
      </p:sp>
      <p:pic>
        <p:nvPicPr>
          <p:cNvPr id="14" name="Picture 13" descr="Text">
            <a:extLst>
              <a:ext uri="{FF2B5EF4-FFF2-40B4-BE49-F238E27FC236}">
                <a16:creationId xmlns:a16="http://schemas.microsoft.com/office/drawing/2014/main" id="{9407F3F8-6AB4-99A3-6DD5-5EE7DCA5C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949" y="-70634"/>
            <a:ext cx="5759612" cy="575961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D51B69E-C3F4-59DA-A715-424FADF38BD8}"/>
              </a:ext>
            </a:extLst>
          </p:cNvPr>
          <p:cNvSpPr txBox="1"/>
          <p:nvPr/>
        </p:nvSpPr>
        <p:spPr>
          <a:xfrm>
            <a:off x="2554665" y="4819404"/>
            <a:ext cx="1300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MENU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6DDC5E9-6B0A-A2F6-CAA0-7474E5EAC1C7}"/>
              </a:ext>
            </a:extLst>
          </p:cNvPr>
          <p:cNvSpPr txBox="1"/>
          <p:nvPr/>
        </p:nvSpPr>
        <p:spPr>
          <a:xfrm>
            <a:off x="1179922" y="3747155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GRA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0DEB350-8E5D-E8DA-88AE-30C45D2C715D}"/>
              </a:ext>
            </a:extLst>
          </p:cNvPr>
          <p:cNvSpPr txBox="1"/>
          <p:nvPr/>
        </p:nvSpPr>
        <p:spPr>
          <a:xfrm>
            <a:off x="2588223" y="3777932"/>
            <a:ext cx="25346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dirty="0"/>
              <a:t>WYBÓR STATKU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71013C-C80C-224D-3ED2-A6F3E1949EC2}"/>
              </a:ext>
            </a:extLst>
          </p:cNvPr>
          <p:cNvSpPr txBox="1"/>
          <p:nvPr/>
        </p:nvSpPr>
        <p:spPr>
          <a:xfrm>
            <a:off x="4592928" y="3815920"/>
            <a:ext cx="22718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dirty="0"/>
              <a:t>WYBÓR MAPY</a:t>
            </a:r>
          </a:p>
        </p:txBody>
      </p:sp>
      <p:pic>
        <p:nvPicPr>
          <p:cNvPr id="20" name="Picture 19" descr="A model of a spaceship&#10;&#10;Description automatically generated with medium confidence">
            <a:extLst>
              <a:ext uri="{FF2B5EF4-FFF2-40B4-BE49-F238E27FC236}">
                <a16:creationId xmlns:a16="http://schemas.microsoft.com/office/drawing/2014/main" id="{5570252D-781E-0F91-2636-68D613B5B5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180" y="2249902"/>
            <a:ext cx="1553950" cy="873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1350" y="2571235"/>
            <a:ext cx="4179570" cy="1715531"/>
          </a:xfrm>
        </p:spPr>
        <p:txBody>
          <a:bodyPr rtlCol="0"/>
          <a:lstStyle/>
          <a:p>
            <a:pPr rtl="0"/>
            <a:r>
              <a:rPr lang="pl-PL" dirty="0"/>
              <a:t>Plan pracy</a:t>
            </a:r>
          </a:p>
        </p:txBody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Data — symbol zastępczy 31">
            <a:extLst>
              <a:ext uri="{FF2B5EF4-FFF2-40B4-BE49-F238E27FC236}">
                <a16:creationId xmlns:a16="http://schemas.microsoft.com/office/drawing/2014/main" id="{D5DB19F8-B538-4965-BA90-ED372B99F5DC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5919680" y="6356350"/>
            <a:ext cx="947516" cy="365125"/>
          </a:xfrm>
        </p:spPr>
        <p:txBody>
          <a:bodyPr rtlCol="0"/>
          <a:lstStyle/>
          <a:p>
            <a:pPr rtl="0"/>
            <a:r>
              <a:rPr lang="pl-PL" dirty="0"/>
              <a:t>2023</a:t>
            </a:r>
          </a:p>
        </p:txBody>
      </p:sp>
      <p:sp>
        <p:nvSpPr>
          <p:cNvPr id="3" name="Stopka — symbol zastępczy 2">
            <a:extLst>
              <a:ext uri="{FF2B5EF4-FFF2-40B4-BE49-F238E27FC236}">
                <a16:creationId xmlns:a16="http://schemas.microsoft.com/office/drawing/2014/main" id="{005C44B1-BA82-483C-BD91-F89067442F9E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7161955" y="6356350"/>
            <a:ext cx="3243942" cy="365125"/>
          </a:xfrm>
        </p:spPr>
        <p:txBody>
          <a:bodyPr rtlCol="0"/>
          <a:lstStyle/>
          <a:p>
            <a:pPr rtl="0"/>
            <a:r>
              <a:rPr lang="pl-PL"/>
              <a:t>Prezentacja</a:t>
            </a:r>
            <a:endParaRPr lang="pl-PL" dirty="0"/>
          </a:p>
        </p:txBody>
      </p:sp>
      <p:sp>
        <p:nvSpPr>
          <p:cNvPr id="4" name="Numer slajdu — symbol zastępczy 3">
            <a:extLst>
              <a:ext uri="{FF2B5EF4-FFF2-40B4-BE49-F238E27FC236}">
                <a16:creationId xmlns:a16="http://schemas.microsoft.com/office/drawing/2014/main" id="{79ED4A67-3A46-4F54-A12A-EAE1B53E645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0700656" y="6356350"/>
            <a:ext cx="653143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pl-PL" smtClean="0"/>
              <a:pPr/>
              <a:t>8</a:t>
            </a:fld>
            <a:endParaRPr lang="pl-PL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D247C00C-C2F1-9B6D-97A6-81F89DAF50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8441642"/>
              </p:ext>
            </p:extLst>
          </p:nvPr>
        </p:nvGraphicFramePr>
        <p:xfrm>
          <a:off x="16507" y="0"/>
          <a:ext cx="12175493" cy="685800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326259">
                  <a:extLst>
                    <a:ext uri="{9D8B030D-6E8A-4147-A177-3AD203B41FA5}">
                      <a16:colId xmlns:a16="http://schemas.microsoft.com/office/drawing/2014/main" val="2000607230"/>
                    </a:ext>
                  </a:extLst>
                </a:gridCol>
                <a:gridCol w="8849234">
                  <a:extLst>
                    <a:ext uri="{9D8B030D-6E8A-4147-A177-3AD203B41FA5}">
                      <a16:colId xmlns:a16="http://schemas.microsoft.com/office/drawing/2014/main" val="4075134357"/>
                    </a:ext>
                  </a:extLst>
                </a:gridCol>
              </a:tblGrid>
              <a:tr h="767318"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None/>
                      </a:pPr>
                      <a:r>
                        <a:rPr lang="pl-PL" sz="9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Tydzień ( ... – 12.03)</a:t>
                      </a:r>
                      <a:endParaRPr lang="pl-PL" sz="7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50" b="1" dirty="0">
                          <a:solidFill>
                            <a:schemeClr val="tx1"/>
                          </a:solidFill>
                          <a:effectLst/>
                        </a:rPr>
                        <a:t>Zbieranie informacji o projekcie, dobieranie bibliotek oraz zapoznanie się z nimi</a:t>
                      </a:r>
                      <a:endParaRPr lang="pl-PL" sz="900" b="1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50" b="1" dirty="0">
                          <a:solidFill>
                            <a:schemeClr val="tx1"/>
                          </a:solidFill>
                          <a:effectLst/>
                        </a:rPr>
                        <a:t>Przygotowanie planu pracy</a:t>
                      </a:r>
                      <a:endParaRPr lang="pl-PL" sz="900" b="1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 anchor="ctr"/>
                </a:tc>
                <a:extLst>
                  <a:ext uri="{0D108BD9-81ED-4DB2-BD59-A6C34878D82A}">
                    <a16:rowId xmlns:a16="http://schemas.microsoft.com/office/drawing/2014/main" val="2122858820"/>
                  </a:ext>
                </a:extLst>
              </a:tr>
              <a:tr h="767318"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None/>
                      </a:pPr>
                      <a:r>
                        <a:rPr lang="pl-PL" sz="9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tydzień(13 – 19.03)</a:t>
                      </a:r>
                      <a:endParaRPr lang="pl-PL" sz="7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50" b="1" dirty="0">
                          <a:effectLst/>
                        </a:rPr>
                        <a:t>Zapoznawanie się z bibli</a:t>
                      </a:r>
                      <a:endParaRPr lang="pl-PL" sz="900" b="1" dirty="0">
                        <a:effectLst/>
                      </a:endParaRPr>
                    </a:p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50" b="1" dirty="0">
                          <a:effectLst/>
                        </a:rPr>
                        <a:t>Przygotowanie plików, tworzenie repozytorium na Github</a:t>
                      </a:r>
                      <a:endParaRPr lang="pl-PL" sz="9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 anchor="ctr"/>
                </a:tc>
                <a:extLst>
                  <a:ext uri="{0D108BD9-81ED-4DB2-BD59-A6C34878D82A}">
                    <a16:rowId xmlns:a16="http://schemas.microsoft.com/office/drawing/2014/main" val="1999169366"/>
                  </a:ext>
                </a:extLst>
              </a:tr>
              <a:tr h="767318"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None/>
                        <a:tabLst>
                          <a:tab pos="1059180" algn="l"/>
                        </a:tabLst>
                      </a:pPr>
                      <a:r>
                        <a:rPr lang="pl-PL" sz="9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tydzień(20 – 26.03)</a:t>
                      </a:r>
                      <a:endParaRPr lang="pl-PL" sz="7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50" b="1" dirty="0">
                          <a:effectLst/>
                        </a:rPr>
                        <a:t>Przygotowanie modelu projketu</a:t>
                      </a:r>
                      <a:endParaRPr lang="pl-PL" sz="900" b="1" dirty="0">
                        <a:effectLst/>
                      </a:endParaRPr>
                    </a:p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50" b="1" dirty="0">
                          <a:effectLst/>
                        </a:rPr>
                        <a:t>Tworzenie grafik tła, postaci oraz innych elementów gry</a:t>
                      </a:r>
                      <a:endParaRPr lang="pl-PL" sz="9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 anchor="ctr"/>
                </a:tc>
                <a:extLst>
                  <a:ext uri="{0D108BD9-81ED-4DB2-BD59-A6C34878D82A}">
                    <a16:rowId xmlns:a16="http://schemas.microsoft.com/office/drawing/2014/main" val="686060383"/>
                  </a:ext>
                </a:extLst>
              </a:tr>
              <a:tr h="322014"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None/>
                      </a:pPr>
                      <a:r>
                        <a:rPr lang="pl-PL" sz="9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tydzień(27.03 – 2.04)</a:t>
                      </a:r>
                      <a:endParaRPr lang="pl-PL" sz="7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50" b="1">
                          <a:effectLst/>
                        </a:rPr>
                        <a:t>Tworzenie tła i programowanie fizyki gry</a:t>
                      </a:r>
                      <a:endParaRPr lang="pl-PL" sz="9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 anchor="ctr"/>
                </a:tc>
                <a:extLst>
                  <a:ext uri="{0D108BD9-81ED-4DB2-BD59-A6C34878D82A}">
                    <a16:rowId xmlns:a16="http://schemas.microsoft.com/office/drawing/2014/main" val="539236065"/>
                  </a:ext>
                </a:extLst>
              </a:tr>
              <a:tr h="322014"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None/>
                      </a:pPr>
                      <a:r>
                        <a:rPr lang="pl-PL" sz="9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tydzień(03 – 9.04)</a:t>
                      </a:r>
                      <a:endParaRPr lang="pl-PL" sz="7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50" b="1">
                          <a:effectLst/>
                        </a:rPr>
                        <a:t>Dodanie granicy przemieszczania się postaci</a:t>
                      </a:r>
                      <a:endParaRPr lang="pl-PL" sz="9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 anchor="ctr"/>
                </a:tc>
                <a:extLst>
                  <a:ext uri="{0D108BD9-81ED-4DB2-BD59-A6C34878D82A}">
                    <a16:rowId xmlns:a16="http://schemas.microsoft.com/office/drawing/2014/main" val="2488244397"/>
                  </a:ext>
                </a:extLst>
              </a:tr>
              <a:tr h="322014"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None/>
                      </a:pPr>
                      <a:r>
                        <a:rPr lang="pl-PL" sz="9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tydzień(10 – 16.04)</a:t>
                      </a:r>
                      <a:endParaRPr lang="pl-PL" sz="7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50" b="1">
                          <a:effectLst/>
                        </a:rPr>
                        <a:t>Dodanie modelu postaci do gry oraz ustalenie zasad poruszania się postaci</a:t>
                      </a:r>
                      <a:endParaRPr lang="pl-PL" sz="9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 anchor="ctr"/>
                </a:tc>
                <a:extLst>
                  <a:ext uri="{0D108BD9-81ED-4DB2-BD59-A6C34878D82A}">
                    <a16:rowId xmlns:a16="http://schemas.microsoft.com/office/drawing/2014/main" val="1706758785"/>
                  </a:ext>
                </a:extLst>
              </a:tr>
              <a:tr h="322014"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None/>
                      </a:pPr>
                      <a:r>
                        <a:rPr lang="pl-PL" sz="9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tydzień(17 – 23.04)</a:t>
                      </a:r>
                      <a:endParaRPr lang="pl-PL" sz="7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50" b="1" dirty="0">
                          <a:effectLst/>
                        </a:rPr>
                        <a:t>Tworzenie przeszkód oraz reguł ich dotyczących</a:t>
                      </a:r>
                      <a:endParaRPr lang="pl-PL" sz="9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 anchor="ctr"/>
                </a:tc>
                <a:extLst>
                  <a:ext uri="{0D108BD9-81ED-4DB2-BD59-A6C34878D82A}">
                    <a16:rowId xmlns:a16="http://schemas.microsoft.com/office/drawing/2014/main" val="1432737084"/>
                  </a:ext>
                </a:extLst>
              </a:tr>
              <a:tr h="322014"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None/>
                      </a:pPr>
                      <a:r>
                        <a:rPr lang="pl-PL" sz="9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tydzień(24 – 30.04)</a:t>
                      </a:r>
                      <a:endParaRPr lang="pl-PL" sz="7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50" b="1">
                          <a:effectLst/>
                        </a:rPr>
                        <a:t>Menu końca gry oraz wyświetlanie wyniku</a:t>
                      </a:r>
                      <a:endParaRPr lang="pl-PL" sz="9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 anchor="ctr"/>
                </a:tc>
                <a:extLst>
                  <a:ext uri="{0D108BD9-81ED-4DB2-BD59-A6C34878D82A}">
                    <a16:rowId xmlns:a16="http://schemas.microsoft.com/office/drawing/2014/main" val="704098722"/>
                  </a:ext>
                </a:extLst>
              </a:tr>
              <a:tr h="322014"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None/>
                      </a:pPr>
                      <a:r>
                        <a:rPr lang="pl-PL" sz="9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tydzień(01 – 7.05)</a:t>
                      </a:r>
                      <a:endParaRPr lang="pl-PL" sz="7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50" b="1">
                          <a:effectLst/>
                        </a:rPr>
                        <a:t>Projektowanie menu startowego gry oraz dodanie go do gry</a:t>
                      </a:r>
                      <a:endParaRPr lang="pl-PL" sz="9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 anchor="ctr"/>
                </a:tc>
                <a:extLst>
                  <a:ext uri="{0D108BD9-81ED-4DB2-BD59-A6C34878D82A}">
                    <a16:rowId xmlns:a16="http://schemas.microsoft.com/office/drawing/2014/main" val="3774821283"/>
                  </a:ext>
                </a:extLst>
              </a:tr>
              <a:tr h="322014"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None/>
                      </a:pPr>
                      <a:r>
                        <a:rPr lang="pl-PL" sz="9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tydzień(08 – 14.05)</a:t>
                      </a:r>
                      <a:endParaRPr lang="pl-PL" sz="7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50" b="1">
                          <a:effectLst/>
                        </a:rPr>
                        <a:t>Dodanie możliwości zapisu wyniku oraz poźniejszego sprawdzenia historii wyników </a:t>
                      </a:r>
                      <a:endParaRPr lang="pl-PL" sz="9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 anchor="ctr"/>
                </a:tc>
                <a:extLst>
                  <a:ext uri="{0D108BD9-81ED-4DB2-BD59-A6C34878D82A}">
                    <a16:rowId xmlns:a16="http://schemas.microsoft.com/office/drawing/2014/main" val="1702349526"/>
                  </a:ext>
                </a:extLst>
              </a:tr>
              <a:tr h="322014"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None/>
                      </a:pPr>
                      <a:r>
                        <a:rPr lang="pl-PL" sz="9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tydzień(15 – 21.05)</a:t>
                      </a:r>
                      <a:endParaRPr lang="pl-PL" sz="7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50" b="1">
                          <a:effectLst/>
                        </a:rPr>
                        <a:t>Szukanie, tworzenie oraz dodawanie dźwięków do gry</a:t>
                      </a:r>
                      <a:endParaRPr lang="pl-PL" sz="9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 anchor="ctr"/>
                </a:tc>
                <a:extLst>
                  <a:ext uri="{0D108BD9-81ED-4DB2-BD59-A6C34878D82A}">
                    <a16:rowId xmlns:a16="http://schemas.microsoft.com/office/drawing/2014/main" val="3070770997"/>
                  </a:ext>
                </a:extLst>
              </a:tr>
              <a:tr h="322014"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None/>
                      </a:pPr>
                      <a:r>
                        <a:rPr lang="pl-PL" sz="9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tydzień(22 – 28.05)</a:t>
                      </a:r>
                      <a:endParaRPr lang="pl-PL" sz="7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50" b="1" dirty="0">
                          <a:effectLst/>
                        </a:rPr>
                        <a:t>Dodanie możliwości odblokowania tła, postaci oraz ich wyboru</a:t>
                      </a:r>
                      <a:endParaRPr lang="pl-PL" sz="9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 anchor="ctr"/>
                </a:tc>
                <a:extLst>
                  <a:ext uri="{0D108BD9-81ED-4DB2-BD59-A6C34878D82A}">
                    <a16:rowId xmlns:a16="http://schemas.microsoft.com/office/drawing/2014/main" val="2216488300"/>
                  </a:ext>
                </a:extLst>
              </a:tr>
              <a:tr h="828963"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None/>
                      </a:pPr>
                      <a:r>
                        <a:rPr lang="pl-PL" sz="90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tydzień(29.05 – 04.06)</a:t>
                      </a:r>
                      <a:endParaRPr lang="pl-PL" sz="70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pl-PL" sz="1050" b="1" dirty="0">
                          <a:effectLst/>
                        </a:rPr>
                        <a:t>Testy, Poprawki i ulepszenia</a:t>
                      </a:r>
                      <a:endParaRPr lang="pl-PL" sz="9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 anchor="ctr"/>
                </a:tc>
                <a:extLst>
                  <a:ext uri="{0D108BD9-81ED-4DB2-BD59-A6C34878D82A}">
                    <a16:rowId xmlns:a16="http://schemas.microsoft.com/office/drawing/2014/main" val="2052606428"/>
                  </a:ext>
                </a:extLst>
              </a:tr>
              <a:tr h="828963"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None/>
                      </a:pPr>
                      <a:r>
                        <a:rPr lang="pl-PL" sz="9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effectLst/>
                        </a:rPr>
                        <a:t>tydzień(05 – 11.06)</a:t>
                      </a:r>
                      <a:endParaRPr lang="pl-PL" sz="7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1013" marR="31013" marT="0" marB="0"/>
                </a:tc>
                <a:tc vMerge="1">
                  <a:txBody>
                    <a:bodyPr/>
                    <a:lstStyle/>
                    <a:p>
                      <a:endParaRPr lang="pl-P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92296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93930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67200" y="1615736"/>
            <a:ext cx="4179570" cy="1524735"/>
          </a:xfrm>
        </p:spPr>
        <p:txBody>
          <a:bodyPr rtlCol="0"/>
          <a:lstStyle/>
          <a:p>
            <a:pPr rtl="0"/>
            <a:r>
              <a:rPr lang="pl-PL" dirty="0"/>
              <a:t>Dziękuję za uwagę</a:t>
            </a:r>
          </a:p>
        </p:txBody>
      </p:sp>
      <p:sp>
        <p:nvSpPr>
          <p:cNvPr id="4" name="Data — symbol zastępczy 3">
            <a:extLst>
              <a:ext uri="{FF2B5EF4-FFF2-40B4-BE49-F238E27FC236}">
                <a16:creationId xmlns:a16="http://schemas.microsoft.com/office/drawing/2014/main" id="{72DA7980-C870-4C9A-84FA-4120D8AF5DE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7200" y="6356350"/>
            <a:ext cx="1774371" cy="365125"/>
          </a:xfrm>
        </p:spPr>
        <p:txBody>
          <a:bodyPr rtlCol="0"/>
          <a:lstStyle/>
          <a:p>
            <a:pPr rtl="0"/>
            <a:r>
              <a:rPr lang="pl-PL" dirty="0"/>
              <a:t>2023</a:t>
            </a:r>
          </a:p>
        </p:txBody>
      </p:sp>
      <p:sp>
        <p:nvSpPr>
          <p:cNvPr id="5" name="Stopka — symbol zastępczy 4">
            <a:extLst>
              <a:ext uri="{FF2B5EF4-FFF2-40B4-BE49-F238E27FC236}">
                <a16:creationId xmlns:a16="http://schemas.microsoft.com/office/drawing/2014/main" id="{0DFADE42-1A3F-40C8-A071-E57644F3D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 rtlCol="0"/>
          <a:lstStyle/>
          <a:p>
            <a:pPr rtl="0"/>
            <a:r>
              <a:rPr lang="pl-PL"/>
              <a:t>Prezentacja</a:t>
            </a:r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5EDCFF82-B70F-4971-9182-7C3AEA3CF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l-PL" smtClean="0"/>
              <a:pPr rtl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theme/theme1.xml><?xml version="1.0" encoding="utf-8"?>
<a:theme xmlns:a="http://schemas.openxmlformats.org/drawingml/2006/main" name="Monoline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3328874_TF22318419_Win32" id="{2245315F-D87A-4F04-B2E6-D4B8F848854B}" vid="{52001354-15AD-4DBE-A78D-2413E275432B}"/>
    </a:ext>
  </a:extLst>
</a:theme>
</file>

<file path=ppt/theme/theme2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1E84A1C-2814-43A7-9448-348326113A4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D446390-8521-40A2-A462-EA068123BED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5BA3906-9696-4247-AC0D-DD5C26B2A70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Minimalistyczna prezentacja sprzedażowa</Template>
  <TotalTime>82</TotalTime>
  <Words>341</Words>
  <Application>Microsoft Office PowerPoint</Application>
  <PresentationFormat>Widescreen</PresentationFormat>
  <Paragraphs>84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Tenorite</vt:lpstr>
      <vt:lpstr>Monoline</vt:lpstr>
      <vt:lpstr>Space runner</vt:lpstr>
      <vt:lpstr>O grze</vt:lpstr>
      <vt:lpstr>Wykorzystane narzędzia i technologie</vt:lpstr>
      <vt:lpstr>Gameplay – krótki opis</vt:lpstr>
      <vt:lpstr>Funkcjonalności</vt:lpstr>
      <vt:lpstr>Budowa Menu gry</vt:lpstr>
      <vt:lpstr>Plan pracy</vt:lpstr>
      <vt:lpstr>PowerPoint Presentation</vt:lpstr>
      <vt:lpstr>Dziękuję za uwagę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runner</dc:title>
  <dc:creator>Oliwer Urbaniak</dc:creator>
  <cp:lastModifiedBy>Oliwer Urbaniak</cp:lastModifiedBy>
  <cp:revision>1</cp:revision>
  <dcterms:created xsi:type="dcterms:W3CDTF">2023-03-16T21:41:26Z</dcterms:created>
  <dcterms:modified xsi:type="dcterms:W3CDTF">2023-03-17T08:18:50Z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